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handoutMasterIdLst>
    <p:handoutMasterId r:id="rId16"/>
  </p:handoutMasterIdLst>
  <p:sldIdLst>
    <p:sldId id="256" r:id="rId2"/>
    <p:sldId id="270" r:id="rId3"/>
    <p:sldId id="272" r:id="rId4"/>
    <p:sldId id="269" r:id="rId5"/>
    <p:sldId id="271" r:id="rId6"/>
    <p:sldId id="274" r:id="rId7"/>
    <p:sldId id="275" r:id="rId8"/>
    <p:sldId id="277" r:id="rId9"/>
    <p:sldId id="278" r:id="rId10"/>
    <p:sldId id="279" r:id="rId11"/>
    <p:sldId id="273" r:id="rId12"/>
    <p:sldId id="266"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70"/>
    <p:restoredTop sz="94641"/>
  </p:normalViewPr>
  <p:slideViewPr>
    <p:cSldViewPr snapToGrid="0" showGuides="1">
      <p:cViewPr varScale="1">
        <p:scale>
          <a:sx n="196" d="100"/>
          <a:sy n="196" d="100"/>
        </p:scale>
        <p:origin x="168" y="576"/>
      </p:cViewPr>
      <p:guideLst>
        <p:guide orient="horz" pos="2160"/>
        <p:guide pos="3864"/>
      </p:guideLst>
    </p:cSldViewPr>
  </p:slideViewPr>
  <p:notesTextViewPr>
    <p:cViewPr>
      <p:scale>
        <a:sx n="1" d="1"/>
        <a:sy n="1" d="1"/>
      </p:scale>
      <p:origin x="0" y="0"/>
    </p:cViewPr>
  </p:notesTextViewPr>
  <p:notesViewPr>
    <p:cSldViewPr snapToGrid="0">
      <p:cViewPr varScale="1">
        <p:scale>
          <a:sx n="175" d="100"/>
          <a:sy n="175" d="100"/>
        </p:scale>
        <p:origin x="5184" y="168"/>
      </p:cViewPr>
      <p:guideLst/>
    </p:cSldViewPr>
  </p:notesViewPr>
  <p:gridSpacing cx="38100" cy="3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4CD21DD-425F-5F58-5076-996EB0E25D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7D00EAB-A219-0941-E1B3-37B7A48A6AA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8C97A8-F2D3-FC40-B94E-825E0080C429}" type="datetimeFigureOut">
              <a:rPr lang="en-US" smtClean="0"/>
              <a:t>5/14/26</a:t>
            </a:fld>
            <a:endParaRPr lang="en-US"/>
          </a:p>
        </p:txBody>
      </p:sp>
      <p:sp>
        <p:nvSpPr>
          <p:cNvPr id="4" name="Footer Placeholder 3">
            <a:extLst>
              <a:ext uri="{FF2B5EF4-FFF2-40B4-BE49-F238E27FC236}">
                <a16:creationId xmlns:a16="http://schemas.microsoft.com/office/drawing/2014/main" id="{13E54F94-5A73-109C-255E-2D17629A65A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975D43B-6530-7814-34F6-8F3A25A3414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D5674C9-8779-4744-94E5-C137ABA9F5C0}" type="slidenum">
              <a:rPr lang="en-US" smtClean="0"/>
              <a:t>‹#›</a:t>
            </a:fld>
            <a:endParaRPr lang="en-US"/>
          </a:p>
        </p:txBody>
      </p:sp>
    </p:spTree>
    <p:extLst>
      <p:ext uri="{BB962C8B-B14F-4D97-AF65-F5344CB8AC3E}">
        <p14:creationId xmlns:p14="http://schemas.microsoft.com/office/powerpoint/2010/main" val="2861708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ECE961-477A-C646-83C2-2CF81E1A677B}" type="datetimeFigureOut">
              <a:rPr lang="en-US" smtClean="0"/>
              <a:t>5/14/26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F1594D-4723-D346-88E0-BB28354A7780}" type="slidenum">
              <a:rPr lang="en-US" smtClean="0"/>
              <a:t>‹#›</a:t>
            </a:fld>
            <a:endParaRPr lang="en-US"/>
          </a:p>
        </p:txBody>
      </p:sp>
    </p:spTree>
    <p:extLst>
      <p:ext uri="{BB962C8B-B14F-4D97-AF65-F5344CB8AC3E}">
        <p14:creationId xmlns:p14="http://schemas.microsoft.com/office/powerpoint/2010/main" val="1545232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42CB-7FA1-331A-EF98-8C662AA141E0}"/>
              </a:ext>
            </a:extLst>
          </p:cNvPr>
          <p:cNvSpPr>
            <a:spLocks noGrp="1"/>
          </p:cNvSpPr>
          <p:nvPr>
            <p:ph type="ctrTitle"/>
          </p:nvPr>
        </p:nvSpPr>
        <p:spPr>
          <a:xfrm>
            <a:off x="1028700" y="2920997"/>
            <a:ext cx="9144000" cy="2387600"/>
          </a:xfrm>
        </p:spPr>
        <p:txBody>
          <a:bodyPr anchor="b">
            <a:normAutofit/>
          </a:bodyPr>
          <a:lstStyle>
            <a:lvl1pPr algn="l">
              <a:defRPr sz="6000">
                <a:solidFill>
                  <a:schemeClr val="bg1"/>
                </a:solidFill>
              </a:defRPr>
            </a:lvl1pPr>
          </a:lstStyle>
          <a:p>
            <a:r>
              <a:rPr lang="en-US" dirty="0"/>
              <a:t>Click to edit Master title style</a:t>
            </a:r>
          </a:p>
        </p:txBody>
      </p:sp>
      <p:sp>
        <p:nvSpPr>
          <p:cNvPr id="3" name="Subtitle 2">
            <a:extLst>
              <a:ext uri="{FF2B5EF4-FFF2-40B4-BE49-F238E27FC236}">
                <a16:creationId xmlns:a16="http://schemas.microsoft.com/office/drawing/2014/main" id="{1997C3BE-A5E6-45ED-A822-F0FDA11A2DA2}"/>
              </a:ext>
            </a:extLst>
          </p:cNvPr>
          <p:cNvSpPr>
            <a:spLocks noGrp="1"/>
          </p:cNvSpPr>
          <p:nvPr>
            <p:ph type="subTitle" idx="1"/>
          </p:nvPr>
        </p:nvSpPr>
        <p:spPr>
          <a:xfrm>
            <a:off x="1028700" y="5493544"/>
            <a:ext cx="9144000" cy="335756"/>
          </a:xfrm>
        </p:spPr>
        <p:txBody>
          <a:bodyPr anchor="b" anchorCtr="0">
            <a:normAutofit/>
          </a:bodyPr>
          <a:lstStyle>
            <a:lvl1pPr marL="0" indent="0" algn="l">
              <a:buNone/>
              <a:defRPr sz="2400" b="1" i="0">
                <a:solidFill>
                  <a:schemeClr val="bg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Picture 4">
            <a:extLst>
              <a:ext uri="{FF2B5EF4-FFF2-40B4-BE49-F238E27FC236}">
                <a16:creationId xmlns:a16="http://schemas.microsoft.com/office/drawing/2014/main" id="{3F82E6C3-4A57-958D-33CC-5C57805E693A}"/>
              </a:ext>
            </a:extLst>
          </p:cNvPr>
          <p:cNvPicPr>
            <a:picLocks noChangeAspect="1"/>
          </p:cNvPicPr>
          <p:nvPr userDrawn="1"/>
        </p:nvPicPr>
        <p:blipFill>
          <a:blip r:embed="rId3"/>
          <a:stretch>
            <a:fillRect/>
          </a:stretch>
        </p:blipFill>
        <p:spPr>
          <a:xfrm>
            <a:off x="1009245" y="1005255"/>
            <a:ext cx="2661765" cy="829074"/>
          </a:xfrm>
          <a:prstGeom prst="rect">
            <a:avLst/>
          </a:prstGeom>
        </p:spPr>
      </p:pic>
    </p:spTree>
    <p:extLst>
      <p:ext uri="{BB962C8B-B14F-4D97-AF65-F5344CB8AC3E}">
        <p14:creationId xmlns:p14="http://schemas.microsoft.com/office/powerpoint/2010/main" val="1778790639"/>
      </p:ext>
    </p:extLst>
  </p:cSld>
  <p:clrMapOvr>
    <a:masterClrMapping/>
  </p:clrMapOvr>
  <p:extLst>
    <p:ext uri="{DCECCB84-F9BA-43D5-87BE-67443E8EF086}">
      <p15:sldGuideLst xmlns:p15="http://schemas.microsoft.com/office/powerpoint/2012/main">
        <p15:guide id="1" orient="horz" pos="648" userDrawn="1">
          <p15:clr>
            <a:srgbClr val="FBAE40"/>
          </p15:clr>
        </p15:guide>
        <p15:guide id="2" pos="648" userDrawn="1">
          <p15:clr>
            <a:srgbClr val="FBAE40"/>
          </p15:clr>
        </p15:guide>
        <p15:guide id="3" pos="7032" userDrawn="1">
          <p15:clr>
            <a:srgbClr val="FBAE40"/>
          </p15:clr>
        </p15:guide>
        <p15:guide id="4" orient="horz" pos="367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Blu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1E386C94-1D1B-E5A3-F622-3CC0C160FE67}"/>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3"/>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73259079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Bionix Blue">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1E386C94-1D1B-E5A3-F622-3CC0C160FE67}"/>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402751215"/>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Electric">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1E386C94-1D1B-E5A3-F622-3CC0C160FE67}"/>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89102891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Teal">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1E386C94-1D1B-E5A3-F622-3CC0C160FE67}"/>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144006427"/>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Edita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9EB6307-9FA6-050B-231D-E08AED7A0DDF}"/>
              </a:ext>
            </a:extLst>
          </p:cNvPr>
          <p:cNvSpPr>
            <a:spLocks noGrp="1"/>
          </p:cNvSpPr>
          <p:nvPr>
            <p:ph type="ctrTitle"/>
          </p:nvPr>
        </p:nvSpPr>
        <p:spPr>
          <a:xfrm>
            <a:off x="1028700" y="1976231"/>
            <a:ext cx="9144000" cy="2387600"/>
          </a:xfrm>
        </p:spPr>
        <p:txBody>
          <a:bodyPr anchor="b">
            <a:normAutofit/>
          </a:bodyPr>
          <a:lstStyle>
            <a:lvl1pPr algn="l">
              <a:defRPr sz="6000">
                <a:solidFill>
                  <a:schemeClr val="bg1"/>
                </a:solidFill>
              </a:defRPr>
            </a:lvl1pPr>
          </a:lstStyle>
          <a:p>
            <a:r>
              <a:rPr lang="en-US" dirty="0"/>
              <a:t>Click to edit Master title style</a:t>
            </a:r>
          </a:p>
        </p:txBody>
      </p:sp>
      <p:sp>
        <p:nvSpPr>
          <p:cNvPr id="5" name="Content Placeholder 2">
            <a:extLst>
              <a:ext uri="{FF2B5EF4-FFF2-40B4-BE49-F238E27FC236}">
                <a16:creationId xmlns:a16="http://schemas.microsoft.com/office/drawing/2014/main" id="{A5B74356-098F-BC9C-FCA0-BA671CAA18DC}"/>
              </a:ext>
            </a:extLst>
          </p:cNvPr>
          <p:cNvSpPr>
            <a:spLocks noGrp="1"/>
          </p:cNvSpPr>
          <p:nvPr>
            <p:ph idx="1"/>
          </p:nvPr>
        </p:nvSpPr>
        <p:spPr>
          <a:xfrm>
            <a:off x="1049577" y="4838644"/>
            <a:ext cx="9123123" cy="990656"/>
          </a:xfrm>
        </p:spPr>
        <p:txBody>
          <a:bodyPr>
            <a:normAutofit/>
          </a:bodyPr>
          <a:lstStyle>
            <a:lvl1pPr marL="0" indent="0" defTabSz="548640">
              <a:lnSpc>
                <a:spcPct val="100000"/>
              </a:lnSpc>
              <a:spcBef>
                <a:spcPts val="0"/>
              </a:spcBef>
              <a:spcAft>
                <a:spcPts val="600"/>
              </a:spcAft>
              <a:buNone/>
              <a:defRPr sz="2000">
                <a:solidFill>
                  <a:schemeClr val="bg1"/>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p:txBody>
      </p:sp>
      <p:sp>
        <p:nvSpPr>
          <p:cNvPr id="6" name="Text Placeholder 17">
            <a:extLst>
              <a:ext uri="{FF2B5EF4-FFF2-40B4-BE49-F238E27FC236}">
                <a16:creationId xmlns:a16="http://schemas.microsoft.com/office/drawing/2014/main" id="{3E0E9BBE-D05C-7580-9CFA-AB03DECD29FE}"/>
              </a:ext>
            </a:extLst>
          </p:cNvPr>
          <p:cNvSpPr>
            <a:spLocks noGrp="1"/>
          </p:cNvSpPr>
          <p:nvPr>
            <p:ph type="body" sz="quarter" idx="14"/>
          </p:nvPr>
        </p:nvSpPr>
        <p:spPr>
          <a:xfrm>
            <a:off x="1028700" y="4463847"/>
            <a:ext cx="9144000" cy="307531"/>
          </a:xfrm>
        </p:spPr>
        <p:txBody>
          <a:bodyPr/>
          <a:lstStyle>
            <a:lvl1pPr marL="0" indent="0">
              <a:buNone/>
              <a:defRPr sz="2000" b="1">
                <a:solidFill>
                  <a:schemeClr val="bg1"/>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pic>
        <p:nvPicPr>
          <p:cNvPr id="2" name="Picture 1">
            <a:extLst>
              <a:ext uri="{FF2B5EF4-FFF2-40B4-BE49-F238E27FC236}">
                <a16:creationId xmlns:a16="http://schemas.microsoft.com/office/drawing/2014/main" id="{0B5CBF63-5F36-AB9C-9EA5-2704F8230944}"/>
              </a:ext>
            </a:extLst>
          </p:cNvPr>
          <p:cNvPicPr>
            <a:picLocks noChangeAspect="1"/>
          </p:cNvPicPr>
          <p:nvPr userDrawn="1"/>
        </p:nvPicPr>
        <p:blipFill>
          <a:blip r:embed="rId3"/>
          <a:stretch>
            <a:fillRect/>
          </a:stretch>
        </p:blipFill>
        <p:spPr>
          <a:xfrm>
            <a:off x="1009245" y="1000097"/>
            <a:ext cx="2661765" cy="829074"/>
          </a:xfrm>
          <a:prstGeom prst="rect">
            <a:avLst/>
          </a:prstGeom>
        </p:spPr>
      </p:pic>
    </p:spTree>
    <p:extLst>
      <p:ext uri="{BB962C8B-B14F-4D97-AF65-F5344CB8AC3E}">
        <p14:creationId xmlns:p14="http://schemas.microsoft.com/office/powerpoint/2010/main" val="797125072"/>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926825"/>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Alt O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E42CB-7FA1-331A-EF98-8C662AA141E0}"/>
              </a:ext>
            </a:extLst>
          </p:cNvPr>
          <p:cNvSpPr>
            <a:spLocks noGrp="1"/>
          </p:cNvSpPr>
          <p:nvPr>
            <p:ph type="ctrTitle"/>
          </p:nvPr>
        </p:nvSpPr>
        <p:spPr>
          <a:xfrm>
            <a:off x="1028700" y="2920997"/>
            <a:ext cx="9144000" cy="2387600"/>
          </a:xfrm>
        </p:spPr>
        <p:txBody>
          <a:bodyPr anchor="b">
            <a:normAutofit/>
          </a:bodyPr>
          <a:lstStyle>
            <a:lvl1pPr algn="l">
              <a:defRPr sz="6000">
                <a:solidFill>
                  <a:schemeClr val="tx2"/>
                </a:solidFill>
              </a:defRPr>
            </a:lvl1pPr>
          </a:lstStyle>
          <a:p>
            <a:r>
              <a:rPr lang="en-US" dirty="0"/>
              <a:t>Click to edit Master title style</a:t>
            </a:r>
          </a:p>
        </p:txBody>
      </p:sp>
      <p:sp>
        <p:nvSpPr>
          <p:cNvPr id="3" name="Subtitle 2">
            <a:extLst>
              <a:ext uri="{FF2B5EF4-FFF2-40B4-BE49-F238E27FC236}">
                <a16:creationId xmlns:a16="http://schemas.microsoft.com/office/drawing/2014/main" id="{1997C3BE-A5E6-45ED-A822-F0FDA11A2DA2}"/>
              </a:ext>
            </a:extLst>
          </p:cNvPr>
          <p:cNvSpPr>
            <a:spLocks noGrp="1"/>
          </p:cNvSpPr>
          <p:nvPr>
            <p:ph type="subTitle" idx="1"/>
          </p:nvPr>
        </p:nvSpPr>
        <p:spPr>
          <a:xfrm>
            <a:off x="1028700" y="5493544"/>
            <a:ext cx="9144000" cy="335756"/>
          </a:xfrm>
        </p:spPr>
        <p:txBody>
          <a:bodyPr anchor="b" anchorCtr="0">
            <a:normAutofit/>
          </a:bodyPr>
          <a:lstStyle>
            <a:lvl1pPr marL="0" indent="0" algn="l">
              <a:buNone/>
              <a:defRPr sz="2400" b="1" i="0">
                <a:solidFill>
                  <a:schemeClr val="accent6"/>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descr="A white text on a black background&#10;&#10;Description automatically generated">
            <a:extLst>
              <a:ext uri="{FF2B5EF4-FFF2-40B4-BE49-F238E27FC236}">
                <a16:creationId xmlns:a16="http://schemas.microsoft.com/office/drawing/2014/main" id="{B517EF5D-F0CA-EF92-33B7-61BA298A9094}"/>
              </a:ext>
            </a:extLst>
          </p:cNvPr>
          <p:cNvPicPr>
            <a:picLocks noChangeAspect="1"/>
          </p:cNvPicPr>
          <p:nvPr userDrawn="1"/>
        </p:nvPicPr>
        <p:blipFill>
          <a:blip r:embed="rId3"/>
          <a:stretch>
            <a:fillRect/>
          </a:stretch>
        </p:blipFill>
        <p:spPr>
          <a:xfrm>
            <a:off x="1028700" y="1028701"/>
            <a:ext cx="2614613" cy="621562"/>
          </a:xfrm>
          <a:prstGeom prst="rect">
            <a:avLst/>
          </a:prstGeom>
        </p:spPr>
      </p:pic>
      <p:pic>
        <p:nvPicPr>
          <p:cNvPr id="6" name="Picture 5">
            <a:extLst>
              <a:ext uri="{FF2B5EF4-FFF2-40B4-BE49-F238E27FC236}">
                <a16:creationId xmlns:a16="http://schemas.microsoft.com/office/drawing/2014/main" id="{2F7BD381-09BD-CDB1-9561-F068C7B97F71}"/>
              </a:ext>
            </a:extLst>
          </p:cNvPr>
          <p:cNvPicPr>
            <a:picLocks noChangeAspect="1"/>
          </p:cNvPicPr>
          <p:nvPr userDrawn="1"/>
        </p:nvPicPr>
        <p:blipFill>
          <a:blip r:embed="rId4"/>
          <a:stretch>
            <a:fillRect/>
          </a:stretch>
        </p:blipFill>
        <p:spPr>
          <a:xfrm>
            <a:off x="1011465" y="1005452"/>
            <a:ext cx="2649081" cy="825124"/>
          </a:xfrm>
          <a:prstGeom prst="rect">
            <a:avLst/>
          </a:prstGeom>
        </p:spPr>
      </p:pic>
    </p:spTree>
    <p:extLst>
      <p:ext uri="{BB962C8B-B14F-4D97-AF65-F5344CB8AC3E}">
        <p14:creationId xmlns:p14="http://schemas.microsoft.com/office/powerpoint/2010/main" val="763899722"/>
      </p:ext>
    </p:extLst>
  </p:cSld>
  <p:clrMapOvr>
    <a:masterClrMapping/>
  </p:clrMapOvr>
  <p:extLst>
    <p:ext uri="{DCECCB84-F9BA-43D5-87BE-67443E8EF086}">
      <p15:sldGuideLst xmlns:p15="http://schemas.microsoft.com/office/powerpoint/2012/main">
        <p15:guide id="1" orient="horz" pos="648">
          <p15:clr>
            <a:srgbClr val="FBAE40"/>
          </p15:clr>
        </p15:guide>
        <p15:guide id="2" pos="648">
          <p15:clr>
            <a:srgbClr val="FBAE40"/>
          </p15:clr>
        </p15:guide>
        <p15:guide id="3" pos="7032">
          <p15:clr>
            <a:srgbClr val="FBAE40"/>
          </p15:clr>
        </p15:guide>
        <p15:guide id="4" orient="horz" pos="367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ex Slid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6"/>
            <a:ext cx="6564924" cy="588078"/>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8" y="2479925"/>
            <a:ext cx="6551372" cy="3349375"/>
          </a:xfrm>
        </p:spPr>
        <p:txBody>
          <a:bodyPr>
            <a:normAutofit/>
          </a:bodyPr>
          <a:lstStyle>
            <a:lvl1pPr marL="0" indent="0" defTabSz="548640">
              <a:lnSpc>
                <a:spcPct val="15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4" name="Text Placeholder 17">
            <a:extLst>
              <a:ext uri="{FF2B5EF4-FFF2-40B4-BE49-F238E27FC236}">
                <a16:creationId xmlns:a16="http://schemas.microsoft.com/office/drawing/2014/main" id="{2528BF22-518C-23B0-FE04-E8186FB282CD}"/>
              </a:ext>
            </a:extLst>
          </p:cNvPr>
          <p:cNvSpPr>
            <a:spLocks noGrp="1"/>
          </p:cNvSpPr>
          <p:nvPr>
            <p:ph type="body" sz="quarter" idx="14"/>
          </p:nvPr>
        </p:nvSpPr>
        <p:spPr>
          <a:xfrm>
            <a:off x="1028700" y="2076553"/>
            <a:ext cx="6564924" cy="331358"/>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1518285077"/>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Slide - Headline + Large Text">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6"/>
            <a:ext cx="7223510" cy="588078"/>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8" y="1969936"/>
            <a:ext cx="7208598" cy="3349375"/>
          </a:xfrm>
        </p:spPr>
        <p:txBody>
          <a:bodyPr>
            <a:normAutofit/>
          </a:bodyPr>
          <a:lstStyle>
            <a:lvl1pPr marL="0" indent="0" defTabSz="548640">
              <a:lnSpc>
                <a:spcPct val="150000"/>
              </a:lnSpc>
              <a:spcBef>
                <a:spcPts val="0"/>
              </a:spcBef>
              <a:spcAft>
                <a:spcPts val="600"/>
              </a:spcAft>
              <a:buNone/>
              <a:defRPr sz="28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Tree>
    <p:extLst>
      <p:ext uri="{BB962C8B-B14F-4D97-AF65-F5344CB8AC3E}">
        <p14:creationId xmlns:p14="http://schemas.microsoft.com/office/powerpoint/2010/main" val="3575428512"/>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Slide - 2 Colum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7" y="1040306"/>
            <a:ext cx="10113723" cy="588078"/>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479925"/>
            <a:ext cx="4700059" cy="3337769"/>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6135496" y="2491531"/>
            <a:ext cx="5046423" cy="3326163"/>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4" name="Text Placeholder 17">
            <a:extLst>
              <a:ext uri="{FF2B5EF4-FFF2-40B4-BE49-F238E27FC236}">
                <a16:creationId xmlns:a16="http://schemas.microsoft.com/office/drawing/2014/main" id="{2528BF22-518C-23B0-FE04-E8186FB282CD}"/>
              </a:ext>
            </a:extLst>
          </p:cNvPr>
          <p:cNvSpPr>
            <a:spLocks noGrp="1"/>
          </p:cNvSpPr>
          <p:nvPr>
            <p:ph type="body" sz="quarter" idx="14"/>
          </p:nvPr>
        </p:nvSpPr>
        <p:spPr>
          <a:xfrm>
            <a:off x="1028700"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
        <p:nvSpPr>
          <p:cNvPr id="7" name="Text Placeholder 17">
            <a:extLst>
              <a:ext uri="{FF2B5EF4-FFF2-40B4-BE49-F238E27FC236}">
                <a16:creationId xmlns:a16="http://schemas.microsoft.com/office/drawing/2014/main" id="{103035CE-0FB4-8B44-B969-31BFD6A43C62}"/>
              </a:ext>
            </a:extLst>
          </p:cNvPr>
          <p:cNvSpPr>
            <a:spLocks noGrp="1"/>
          </p:cNvSpPr>
          <p:nvPr>
            <p:ph type="body" sz="quarter" idx="15"/>
          </p:nvPr>
        </p:nvSpPr>
        <p:spPr>
          <a:xfrm>
            <a:off x="6129339"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1737040018"/>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and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42648B0-293A-AA5C-EBA3-350E6573C1CF}"/>
              </a:ext>
            </a:extLst>
          </p:cNvPr>
          <p:cNvSpPr>
            <a:spLocks noGrp="1"/>
          </p:cNvSpPr>
          <p:nvPr>
            <p:ph type="pic" sz="quarter" idx="13"/>
          </p:nvPr>
        </p:nvSpPr>
        <p:spPr>
          <a:xfrm>
            <a:off x="7550150" y="0"/>
            <a:ext cx="4641850" cy="6356350"/>
          </a:xfrm>
        </p:spPr>
        <p:txBody>
          <a:bodyPr/>
          <a:lstStyle/>
          <a:p>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8" y="1040305"/>
            <a:ext cx="5891550" cy="1077071"/>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674917"/>
            <a:ext cx="5891550" cy="2838406"/>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11" name="Rectangle 10">
            <a:extLst>
              <a:ext uri="{FF2B5EF4-FFF2-40B4-BE49-F238E27FC236}">
                <a16:creationId xmlns:a16="http://schemas.microsoft.com/office/drawing/2014/main" id="{781A2815-A06E-324F-B891-C0DBE1DB3E86}"/>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C8AAE4BE-7F49-F188-1EFF-2169CC8040A3}"/>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lide Number Placeholder 5">
            <a:extLst>
              <a:ext uri="{FF2B5EF4-FFF2-40B4-BE49-F238E27FC236}">
                <a16:creationId xmlns:a16="http://schemas.microsoft.com/office/drawing/2014/main" id="{5462B5C4-7A4C-CDB1-87CA-27B11C483979}"/>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6" name="Picture 15" descr="A white text on a black background&#10;&#10;Description automatically generated">
            <a:extLst>
              <a:ext uri="{FF2B5EF4-FFF2-40B4-BE49-F238E27FC236}">
                <a16:creationId xmlns:a16="http://schemas.microsoft.com/office/drawing/2014/main" id="{F2C0CEAC-7005-45BE-78B5-7551F3FE3CD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8" name="Text Placeholder 17">
            <a:extLst>
              <a:ext uri="{FF2B5EF4-FFF2-40B4-BE49-F238E27FC236}">
                <a16:creationId xmlns:a16="http://schemas.microsoft.com/office/drawing/2014/main" id="{7C852761-ACE8-7EBF-E62E-6D1D6DE07867}"/>
              </a:ext>
            </a:extLst>
          </p:cNvPr>
          <p:cNvSpPr>
            <a:spLocks noGrp="1"/>
          </p:cNvSpPr>
          <p:nvPr>
            <p:ph type="body" sz="quarter" idx="14"/>
          </p:nvPr>
        </p:nvSpPr>
        <p:spPr>
          <a:xfrm>
            <a:off x="1028700" y="2224089"/>
            <a:ext cx="5911850" cy="38228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4143040901"/>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and Special Text Callout">
    <p:spTree>
      <p:nvGrpSpPr>
        <p:cNvPr id="1" name=""/>
        <p:cNvGrpSpPr/>
        <p:nvPr/>
      </p:nvGrpSpPr>
      <p:grpSpPr>
        <a:xfrm>
          <a:off x="0" y="0"/>
          <a:ext cx="0" cy="0"/>
          <a:chOff x="0" y="0"/>
          <a:chExt cx="0" cy="0"/>
        </a:xfrm>
      </p:grpSpPr>
      <p:sp>
        <p:nvSpPr>
          <p:cNvPr id="16" name="Round Diagonal Corner Rectangle 15">
            <a:extLst>
              <a:ext uri="{FF2B5EF4-FFF2-40B4-BE49-F238E27FC236}">
                <a16:creationId xmlns:a16="http://schemas.microsoft.com/office/drawing/2014/main" id="{44A5C938-BD7A-F3A6-4396-707DD196FADF}"/>
              </a:ext>
            </a:extLst>
          </p:cNvPr>
          <p:cNvSpPr/>
          <p:nvPr userDrawn="1"/>
        </p:nvSpPr>
        <p:spPr>
          <a:xfrm>
            <a:off x="6092632" y="2076553"/>
            <a:ext cx="5070668" cy="3195535"/>
          </a:xfrm>
          <a:prstGeom prst="round2Diag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3AB7E36-48F1-084D-8121-CC529577A3DD}"/>
              </a:ext>
            </a:extLst>
          </p:cNvPr>
          <p:cNvSpPr>
            <a:spLocks noGrp="1"/>
          </p:cNvSpPr>
          <p:nvPr>
            <p:ph type="title"/>
          </p:nvPr>
        </p:nvSpPr>
        <p:spPr>
          <a:xfrm>
            <a:off x="1049577" y="1040306"/>
            <a:ext cx="10113723" cy="588078"/>
          </a:xfrm>
        </p:spPr>
        <p:txBody>
          <a:bodyPr anchor="t" anchorCtr="0">
            <a:normAutofit/>
          </a:bodyPr>
          <a:lstStyle>
            <a:lvl1pPr>
              <a:defRPr sz="3600" b="1" i="0">
                <a:solidFill>
                  <a:schemeClr val="tx2"/>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794C3CC3-827A-7467-E884-B393B2FD271F}"/>
              </a:ext>
            </a:extLst>
          </p:cNvPr>
          <p:cNvSpPr>
            <a:spLocks noGrp="1"/>
          </p:cNvSpPr>
          <p:nvPr>
            <p:ph idx="1"/>
          </p:nvPr>
        </p:nvSpPr>
        <p:spPr>
          <a:xfrm>
            <a:off x="1049577" y="2479925"/>
            <a:ext cx="4700059" cy="3337769"/>
          </a:xfrm>
        </p:spPr>
        <p:txBody>
          <a:bodyPr>
            <a:normAutofit/>
          </a:bodyPr>
          <a:lstStyle>
            <a:lvl1pPr marL="0" indent="0" defTabSz="548640">
              <a:lnSpc>
                <a:spcPct val="100000"/>
              </a:lnSpc>
              <a:spcBef>
                <a:spcPts val="0"/>
              </a:spcBef>
              <a:spcAft>
                <a:spcPts val="600"/>
              </a:spcAft>
              <a:buNone/>
              <a:defRPr sz="2000">
                <a:solidFill>
                  <a:schemeClr val="accent6"/>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6092632" y="2079321"/>
            <a:ext cx="5046423" cy="3192767"/>
          </a:xfrm>
          <a:noFill/>
        </p:spPr>
        <p:txBody>
          <a:bodyPr lIns="457200" tIns="457200" rIns="457200" bIns="457200" anchor="ctr" anchorCtr="0">
            <a:noAutofit/>
          </a:bodyPr>
          <a:lstStyle>
            <a:lvl1pPr marL="0" indent="0" defTabSz="548640">
              <a:lnSpc>
                <a:spcPct val="150000"/>
              </a:lnSpc>
              <a:spcBef>
                <a:spcPts val="0"/>
              </a:spcBef>
              <a:spcAft>
                <a:spcPts val="600"/>
              </a:spcAft>
              <a:buNone/>
              <a:defRPr sz="2400">
                <a:solidFill>
                  <a:schemeClr val="accent5"/>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
        <p:nvSpPr>
          <p:cNvPr id="19" name="Text Placeholder 17">
            <a:extLst>
              <a:ext uri="{FF2B5EF4-FFF2-40B4-BE49-F238E27FC236}">
                <a16:creationId xmlns:a16="http://schemas.microsoft.com/office/drawing/2014/main" id="{85C4AB1F-8346-ED26-C846-36AA496F7E80}"/>
              </a:ext>
            </a:extLst>
          </p:cNvPr>
          <p:cNvSpPr>
            <a:spLocks noGrp="1"/>
          </p:cNvSpPr>
          <p:nvPr>
            <p:ph type="body" sz="quarter" idx="14"/>
          </p:nvPr>
        </p:nvSpPr>
        <p:spPr>
          <a:xfrm>
            <a:off x="1028700" y="2076553"/>
            <a:ext cx="4720936" cy="331932"/>
          </a:xfrm>
        </p:spPr>
        <p:txBody>
          <a:bodyPr/>
          <a:lstStyle>
            <a:lvl1pPr marL="0" indent="0">
              <a:buNone/>
              <a:defRPr sz="2000" b="1">
                <a:solidFill>
                  <a:schemeClr val="accent6"/>
                </a:solidFill>
              </a:defRPr>
            </a:lvl1pPr>
            <a:lvl2pPr marL="457200" indent="0">
              <a:buNone/>
              <a:defRPr>
                <a:solidFill>
                  <a:schemeClr val="accent6"/>
                </a:solidFill>
              </a:defRPr>
            </a:lvl2pPr>
            <a:lvl3pPr marL="914400" indent="0">
              <a:buNone/>
              <a:defRPr>
                <a:solidFill>
                  <a:schemeClr val="accent6"/>
                </a:solidFill>
              </a:defRPr>
            </a:lvl3pPr>
            <a:lvl4pPr marL="1371600" indent="0">
              <a:buNone/>
              <a:defRPr>
                <a:solidFill>
                  <a:schemeClr val="accent6"/>
                </a:solidFill>
              </a:defRPr>
            </a:lvl4pPr>
            <a:lvl5pPr marL="1828800" indent="0">
              <a:buNone/>
              <a:defRPr>
                <a:solidFill>
                  <a:schemeClr val="accent6"/>
                </a:solidFill>
              </a:defRPr>
            </a:lvl5pPr>
          </a:lstStyle>
          <a:p>
            <a:pPr lvl="0"/>
            <a:r>
              <a:rPr lang="en-US" dirty="0"/>
              <a:t>Click to edit Master text styles</a:t>
            </a:r>
          </a:p>
        </p:txBody>
      </p:sp>
    </p:spTree>
    <p:extLst>
      <p:ext uri="{BB962C8B-B14F-4D97-AF65-F5344CB8AC3E}">
        <p14:creationId xmlns:p14="http://schemas.microsoft.com/office/powerpoint/2010/main" val="2229178929"/>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or Feature Text">
    <p:spTree>
      <p:nvGrpSpPr>
        <p:cNvPr id="1" name=""/>
        <p:cNvGrpSpPr/>
        <p:nvPr/>
      </p:nvGrpSpPr>
      <p:grpSpPr>
        <a:xfrm>
          <a:off x="0" y="0"/>
          <a:ext cx="0" cy="0"/>
          <a:chOff x="0" y="0"/>
          <a:chExt cx="0" cy="0"/>
        </a:xfrm>
      </p:grpSpPr>
      <p:sp>
        <p:nvSpPr>
          <p:cNvPr id="16" name="Round Diagonal Corner Rectangle 15">
            <a:extLst>
              <a:ext uri="{FF2B5EF4-FFF2-40B4-BE49-F238E27FC236}">
                <a16:creationId xmlns:a16="http://schemas.microsoft.com/office/drawing/2014/main" id="{44A5C938-BD7A-F3A6-4396-707DD196FADF}"/>
              </a:ext>
            </a:extLst>
          </p:cNvPr>
          <p:cNvSpPr/>
          <p:nvPr userDrawn="1"/>
        </p:nvSpPr>
        <p:spPr>
          <a:xfrm>
            <a:off x="1049577" y="1328737"/>
            <a:ext cx="10113723" cy="3943351"/>
          </a:xfrm>
          <a:prstGeom prst="round2Diag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4ABFB243-0F3A-9E93-853A-FA144BB90549}"/>
              </a:ext>
            </a:extLst>
          </p:cNvPr>
          <p:cNvSpPr/>
          <p:nvPr userDrawn="1"/>
        </p:nvSpPr>
        <p:spPr>
          <a:xfrm>
            <a:off x="-31902" y="6356350"/>
            <a:ext cx="12192000" cy="501650"/>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722EF43-29F8-6A09-E73F-72FB4BE9E0D7}"/>
              </a:ext>
            </a:extLst>
          </p:cNvPr>
          <p:cNvSpPr/>
          <p:nvPr userDrawn="1"/>
        </p:nvSpPr>
        <p:spPr>
          <a:xfrm>
            <a:off x="10421643" y="6359118"/>
            <a:ext cx="1865856" cy="50165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a:extLst>
              <a:ext uri="{FF2B5EF4-FFF2-40B4-BE49-F238E27FC236}">
                <a16:creationId xmlns:a16="http://schemas.microsoft.com/office/drawing/2014/main" id="{40B225EC-B5E8-740D-B8BD-BD0F18CA4BC9}"/>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7AF8277-BA26-C57B-2BBF-8F3D8A5DC206}"/>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pic>
        <p:nvPicPr>
          <p:cNvPr id="10" name="Picture 9" descr="A white text on a black background&#10;&#10;Description automatically generated">
            <a:extLst>
              <a:ext uri="{FF2B5EF4-FFF2-40B4-BE49-F238E27FC236}">
                <a16:creationId xmlns:a16="http://schemas.microsoft.com/office/drawing/2014/main" id="{4A0902C5-1D65-26AD-9332-26771220D40D}"/>
              </a:ext>
            </a:extLst>
          </p:cNvPr>
          <p:cNvPicPr>
            <a:picLocks noChangeAspect="1"/>
          </p:cNvPicPr>
          <p:nvPr userDrawn="1"/>
        </p:nvPicPr>
        <p:blipFill>
          <a:blip r:embed="rId2"/>
          <a:stretch>
            <a:fillRect/>
          </a:stretch>
        </p:blipFill>
        <p:spPr>
          <a:xfrm>
            <a:off x="1028700" y="6497900"/>
            <a:ext cx="887782" cy="211049"/>
          </a:xfrm>
          <a:prstGeom prst="rect">
            <a:avLst/>
          </a:prstGeom>
        </p:spPr>
      </p:pic>
      <p:sp>
        <p:nvSpPr>
          <p:cNvPr id="14" name="Content Placeholder 2">
            <a:extLst>
              <a:ext uri="{FF2B5EF4-FFF2-40B4-BE49-F238E27FC236}">
                <a16:creationId xmlns:a16="http://schemas.microsoft.com/office/drawing/2014/main" id="{12324389-9530-350B-B07E-084F3F322A97}"/>
              </a:ext>
            </a:extLst>
          </p:cNvPr>
          <p:cNvSpPr>
            <a:spLocks noGrp="1"/>
          </p:cNvSpPr>
          <p:nvPr>
            <p:ph idx="13"/>
          </p:nvPr>
        </p:nvSpPr>
        <p:spPr>
          <a:xfrm>
            <a:off x="1028700" y="1328737"/>
            <a:ext cx="10134599" cy="3943352"/>
          </a:xfrm>
          <a:noFill/>
        </p:spPr>
        <p:txBody>
          <a:bodyPr lIns="457200" tIns="457200" rIns="457200" bIns="457200" anchor="ctr" anchorCtr="0">
            <a:noAutofit/>
          </a:bodyPr>
          <a:lstStyle>
            <a:lvl1pPr marL="0" indent="0" defTabSz="548640">
              <a:lnSpc>
                <a:spcPct val="150000"/>
              </a:lnSpc>
              <a:spcBef>
                <a:spcPts val="0"/>
              </a:spcBef>
              <a:spcAft>
                <a:spcPts val="600"/>
              </a:spcAft>
              <a:buNone/>
              <a:defRPr sz="2400">
                <a:solidFill>
                  <a:schemeClr val="accent5"/>
                </a:solidFill>
                <a:latin typeface="+mj-lt"/>
              </a:defRPr>
            </a:lvl1pPr>
            <a:lvl2pPr marL="457200" indent="0">
              <a:spcAft>
                <a:spcPts val="600"/>
              </a:spcAft>
              <a:buNone/>
              <a:defRPr sz="2000">
                <a:solidFill>
                  <a:schemeClr val="accent6"/>
                </a:solidFill>
              </a:defRPr>
            </a:lvl2pPr>
            <a:lvl3pPr marL="914400" indent="0">
              <a:spcAft>
                <a:spcPts val="600"/>
              </a:spcAft>
              <a:buNone/>
              <a:defRPr sz="2000">
                <a:solidFill>
                  <a:schemeClr val="accent6"/>
                </a:solidFill>
              </a:defRPr>
            </a:lvl3pPr>
            <a:lvl4pPr marL="1371600" indent="0">
              <a:spcAft>
                <a:spcPts val="600"/>
              </a:spcAft>
              <a:buNone/>
              <a:defRPr sz="2000">
                <a:solidFill>
                  <a:schemeClr val="accent6"/>
                </a:solidFill>
              </a:defRPr>
            </a:lvl4pPr>
            <a:lvl5pPr marL="1828800" indent="0">
              <a:spcAft>
                <a:spcPts val="600"/>
              </a:spcAft>
              <a:buNone/>
              <a:defRPr sz="2000">
                <a:solidFill>
                  <a:schemeClr val="accent6"/>
                </a:solidFill>
              </a:defRPr>
            </a:lvl5pPr>
          </a:lstStyle>
          <a:p>
            <a:pPr lvl="0"/>
            <a:r>
              <a:rPr lang="en-US" dirty="0"/>
              <a:t>Click to edit Master text styles</a:t>
            </a:r>
          </a:p>
          <a:p>
            <a:pPr lvl="0"/>
            <a:r>
              <a:rPr lang="en-US" dirty="0"/>
              <a:t>Second level</a:t>
            </a:r>
          </a:p>
          <a:p>
            <a:pPr lvl="0"/>
            <a:r>
              <a:rPr lang="en-US" dirty="0"/>
              <a:t>Third level</a:t>
            </a:r>
          </a:p>
          <a:p>
            <a:pPr lvl="0"/>
            <a:r>
              <a:rPr lang="en-US" dirty="0"/>
              <a:t>Fourth level</a:t>
            </a:r>
          </a:p>
          <a:p>
            <a:pPr lvl="0"/>
            <a:r>
              <a:rPr lang="en-US" dirty="0"/>
              <a:t>Fifth level</a:t>
            </a:r>
          </a:p>
        </p:txBody>
      </p:sp>
    </p:spTree>
    <p:extLst>
      <p:ext uri="{BB962C8B-B14F-4D97-AF65-F5344CB8AC3E}">
        <p14:creationId xmlns:p14="http://schemas.microsoft.com/office/powerpoint/2010/main" val="498538690"/>
      </p:ext>
    </p:extLst>
  </p:cSld>
  <p:clrMapOvr>
    <a:masterClrMapping/>
  </p:clrMapOvr>
  <p:extLst>
    <p:ext uri="{DCECCB84-F9BA-43D5-87BE-67443E8EF086}">
      <p15:sldGuideLst xmlns:p15="http://schemas.microsoft.com/office/powerpoint/2012/main">
        <p15:guide id="1" pos="648">
          <p15:clr>
            <a:srgbClr val="FBAE40"/>
          </p15:clr>
        </p15:guide>
        <p15:guide id="2" pos="7032">
          <p15:clr>
            <a:srgbClr val="FBAE40"/>
          </p15:clr>
        </p15:guide>
        <p15:guide id="3" orient="horz" pos="648">
          <p15:clr>
            <a:srgbClr val="FBAE40"/>
          </p15:clr>
        </p15:guide>
        <p15:guide id="4" orient="horz" pos="3672">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Header Teal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1AF602-0839-3193-FAA4-BEE2E28D9083}"/>
              </a:ext>
            </a:extLst>
          </p:cNvPr>
          <p:cNvSpPr>
            <a:spLocks noGrp="1"/>
          </p:cNvSpPr>
          <p:nvPr>
            <p:ph type="title"/>
          </p:nvPr>
        </p:nvSpPr>
        <p:spPr>
          <a:xfrm>
            <a:off x="1028700" y="1028700"/>
            <a:ext cx="7658100" cy="4800600"/>
          </a:xfrm>
        </p:spPr>
        <p:txBody>
          <a:bodyPr anchor="ctr" anchorCtr="0"/>
          <a:lstStyle>
            <a:lvl1pPr>
              <a:defRPr sz="6000">
                <a:solidFill>
                  <a:schemeClr val="bg1"/>
                </a:solidFill>
              </a:defRPr>
            </a:lvl1pPr>
          </a:lstStyle>
          <a:p>
            <a:r>
              <a:rPr lang="en-US" dirty="0"/>
              <a:t>Click to edit Master title style</a:t>
            </a:r>
          </a:p>
        </p:txBody>
      </p:sp>
      <p:sp>
        <p:nvSpPr>
          <p:cNvPr id="14" name="Footer Placeholder 4">
            <a:extLst>
              <a:ext uri="{FF2B5EF4-FFF2-40B4-BE49-F238E27FC236}">
                <a16:creationId xmlns:a16="http://schemas.microsoft.com/office/drawing/2014/main" id="{1E386C94-1D1B-E5A3-F622-3CC0C160FE67}"/>
              </a:ext>
            </a:extLst>
          </p:cNvPr>
          <p:cNvSpPr>
            <a:spLocks noGrp="1"/>
          </p:cNvSpPr>
          <p:nvPr>
            <p:ph type="ftr" sz="quarter" idx="11"/>
          </p:nvPr>
        </p:nvSpPr>
        <p:spPr>
          <a:xfrm>
            <a:off x="1049577" y="600965"/>
            <a:ext cx="4114800" cy="331932"/>
          </a:xfrm>
        </p:spPr>
        <p:txBody>
          <a:bodyPr/>
          <a:lstStyle>
            <a:lvl1pPr algn="l">
              <a:defRPr>
                <a:solidFill>
                  <a:schemeClr val="bg2"/>
                </a:solidFill>
              </a:defRPr>
            </a:lvl1pPr>
          </a:lstStyle>
          <a:p>
            <a:r>
              <a:rPr lang="en-US"/>
              <a:t>Bionix Presentation Template</a:t>
            </a:r>
            <a:endParaRPr lang="en-US" dirty="0"/>
          </a:p>
        </p:txBody>
      </p:sp>
      <p:pic>
        <p:nvPicPr>
          <p:cNvPr id="15" name="Picture 14" descr="A white text on a black background&#10;&#10;Description automatically generated">
            <a:extLst>
              <a:ext uri="{FF2B5EF4-FFF2-40B4-BE49-F238E27FC236}">
                <a16:creationId xmlns:a16="http://schemas.microsoft.com/office/drawing/2014/main" id="{221F1077-4E26-F539-2188-450F1CDC9C44}"/>
              </a:ext>
            </a:extLst>
          </p:cNvPr>
          <p:cNvPicPr>
            <a:picLocks noChangeAspect="1"/>
          </p:cNvPicPr>
          <p:nvPr userDrawn="1"/>
        </p:nvPicPr>
        <p:blipFill>
          <a:blip r:embed="rId3"/>
          <a:stretch>
            <a:fillRect/>
          </a:stretch>
        </p:blipFill>
        <p:spPr>
          <a:xfrm>
            <a:off x="1028700" y="6497900"/>
            <a:ext cx="887782" cy="211049"/>
          </a:xfrm>
          <a:prstGeom prst="rect">
            <a:avLst/>
          </a:prstGeom>
        </p:spPr>
      </p:pic>
      <p:sp>
        <p:nvSpPr>
          <p:cNvPr id="21" name="Slide Number Placeholder 5">
            <a:extLst>
              <a:ext uri="{FF2B5EF4-FFF2-40B4-BE49-F238E27FC236}">
                <a16:creationId xmlns:a16="http://schemas.microsoft.com/office/drawing/2014/main" id="{6D6B0E8E-D098-A1D2-6659-FD281FCE2C32}"/>
              </a:ext>
            </a:extLst>
          </p:cNvPr>
          <p:cNvSpPr>
            <a:spLocks noGrp="1"/>
          </p:cNvSpPr>
          <p:nvPr>
            <p:ph type="sldNum" sz="quarter" idx="12"/>
          </p:nvPr>
        </p:nvSpPr>
        <p:spPr>
          <a:xfrm>
            <a:off x="10717618" y="6420861"/>
            <a:ext cx="445681" cy="365125"/>
          </a:xfrm>
        </p:spPr>
        <p:txBody>
          <a:bodyPr/>
          <a:lstStyle>
            <a:lvl1pPr>
              <a:defRPr sz="1000">
                <a:solidFill>
                  <a:schemeClr val="bg1"/>
                </a:solidFill>
              </a:defRPr>
            </a:lvl1pPr>
          </a:lstStyle>
          <a:p>
            <a:fld id="{29538736-7321-BE41-8A6F-D0DFE07BF872}" type="slidenum">
              <a:rPr lang="en-US" smtClean="0"/>
              <a:pPr/>
              <a:t>‹#›</a:t>
            </a:fld>
            <a:endParaRPr lang="en-US" dirty="0"/>
          </a:p>
        </p:txBody>
      </p:sp>
    </p:spTree>
    <p:extLst>
      <p:ext uri="{BB962C8B-B14F-4D97-AF65-F5344CB8AC3E}">
        <p14:creationId xmlns:p14="http://schemas.microsoft.com/office/powerpoint/2010/main" val="3106004135"/>
      </p:ext>
    </p:extLst>
  </p:cSld>
  <p:clrMapOvr>
    <a:masterClrMapping/>
  </p:clrMapOvr>
  <p:extLst>
    <p:ext uri="{DCECCB84-F9BA-43D5-87BE-67443E8EF086}">
      <p15:sldGuideLst xmlns:p15="http://schemas.microsoft.com/office/powerpoint/2012/main">
        <p15:guide id="1" pos="648" userDrawn="1">
          <p15:clr>
            <a:srgbClr val="FBAE40"/>
          </p15:clr>
        </p15:guide>
        <p15:guide id="2" pos="7032" userDrawn="1">
          <p15:clr>
            <a:srgbClr val="FBAE40"/>
          </p15:clr>
        </p15:guide>
        <p15:guide id="3" orient="horz" pos="648" userDrawn="1">
          <p15:clr>
            <a:srgbClr val="FBAE40"/>
          </p15:clr>
        </p15:guide>
        <p15:guide id="4" orient="horz" pos="3672"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17AEB79-90BA-F85B-7EE9-38D5487F2781}"/>
              </a:ext>
            </a:extLst>
          </p:cNvPr>
          <p:cNvSpPr>
            <a:spLocks noGrp="1"/>
          </p:cNvSpPr>
          <p:nvPr>
            <p:ph type="title"/>
          </p:nvPr>
        </p:nvSpPr>
        <p:spPr>
          <a:xfrm>
            <a:off x="838200" y="365125"/>
            <a:ext cx="10515600" cy="1325563"/>
          </a:xfrm>
          <a:prstGeom prst="rect">
            <a:avLst/>
          </a:prstGeom>
        </p:spPr>
        <p:txBody>
          <a:bodyPr vert="horz" lIns="0" tIns="0" rIns="0" bIns="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4CDDC32-3D6B-3C21-C505-32B6E6D0E630}"/>
              </a:ext>
            </a:extLst>
          </p:cNvPr>
          <p:cNvSpPr>
            <a:spLocks noGrp="1"/>
          </p:cNvSpPr>
          <p:nvPr>
            <p:ph type="body" idx="1"/>
          </p:nvPr>
        </p:nvSpPr>
        <p:spPr>
          <a:xfrm>
            <a:off x="838200" y="1825625"/>
            <a:ext cx="10515600" cy="435133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FCA24028-1DF1-EB9A-D24B-88D718A6BA89}"/>
              </a:ext>
            </a:extLst>
          </p:cNvPr>
          <p:cNvSpPr>
            <a:spLocks noGrp="1"/>
          </p:cNvSpPr>
          <p:nvPr>
            <p:ph type="dt" sz="half" idx="2"/>
          </p:nvPr>
        </p:nvSpPr>
        <p:spPr>
          <a:xfrm>
            <a:off x="838200" y="6356350"/>
            <a:ext cx="2743200" cy="365125"/>
          </a:xfrm>
          <a:prstGeom prst="rect">
            <a:avLst/>
          </a:prstGeom>
        </p:spPr>
        <p:txBody>
          <a:bodyPr vert="horz" lIns="0" tIns="0" rIns="0" bIns="0" rtlCol="0" anchor="ctr"/>
          <a:lstStyle>
            <a:lvl1pPr algn="l">
              <a:defRPr sz="1200">
                <a:solidFill>
                  <a:schemeClr val="tx1">
                    <a:tint val="82000"/>
                  </a:schemeClr>
                </a:solidFill>
              </a:defRPr>
            </a:lvl1pPr>
          </a:lstStyle>
          <a:p>
            <a:endParaRPr lang="en-US"/>
          </a:p>
        </p:txBody>
      </p:sp>
      <p:sp>
        <p:nvSpPr>
          <p:cNvPr id="5" name="Footer Placeholder 4">
            <a:extLst>
              <a:ext uri="{FF2B5EF4-FFF2-40B4-BE49-F238E27FC236}">
                <a16:creationId xmlns:a16="http://schemas.microsoft.com/office/drawing/2014/main" id="{0F781886-25FC-4D5D-C935-38D75DB58B99}"/>
              </a:ext>
            </a:extLst>
          </p:cNvPr>
          <p:cNvSpPr>
            <a:spLocks noGrp="1"/>
          </p:cNvSpPr>
          <p:nvPr>
            <p:ph type="ftr" sz="quarter" idx="3"/>
          </p:nvPr>
        </p:nvSpPr>
        <p:spPr>
          <a:xfrm>
            <a:off x="4038600" y="6356350"/>
            <a:ext cx="4114800" cy="365125"/>
          </a:xfrm>
          <a:prstGeom prst="rect">
            <a:avLst/>
          </a:prstGeom>
        </p:spPr>
        <p:txBody>
          <a:bodyPr vert="horz" lIns="0" tIns="0" rIns="0" bIns="0" rtlCol="0" anchor="ctr"/>
          <a:lstStyle>
            <a:lvl1pPr algn="ctr">
              <a:defRPr sz="1200">
                <a:solidFill>
                  <a:schemeClr val="tx1">
                    <a:tint val="82000"/>
                  </a:schemeClr>
                </a:solidFill>
              </a:defRPr>
            </a:lvl1pPr>
          </a:lstStyle>
          <a:p>
            <a:r>
              <a:rPr lang="en-US"/>
              <a:t>Bionix Presentation Template</a:t>
            </a:r>
            <a:endParaRPr lang="en-US" dirty="0"/>
          </a:p>
        </p:txBody>
      </p:sp>
      <p:sp>
        <p:nvSpPr>
          <p:cNvPr id="6" name="Slide Number Placeholder 5">
            <a:extLst>
              <a:ext uri="{FF2B5EF4-FFF2-40B4-BE49-F238E27FC236}">
                <a16:creationId xmlns:a16="http://schemas.microsoft.com/office/drawing/2014/main" id="{E0DAF706-28DF-CB95-FC93-CA96A2A88C00}"/>
              </a:ext>
            </a:extLst>
          </p:cNvPr>
          <p:cNvSpPr>
            <a:spLocks noGrp="1"/>
          </p:cNvSpPr>
          <p:nvPr>
            <p:ph type="sldNum" sz="quarter" idx="4"/>
          </p:nvPr>
        </p:nvSpPr>
        <p:spPr>
          <a:xfrm>
            <a:off x="8610600" y="6356350"/>
            <a:ext cx="2743200" cy="365125"/>
          </a:xfrm>
          <a:prstGeom prst="rect">
            <a:avLst/>
          </a:prstGeom>
        </p:spPr>
        <p:txBody>
          <a:bodyPr vert="horz" lIns="0" tIns="0" rIns="0" bIns="0" rtlCol="0" anchor="ctr"/>
          <a:lstStyle>
            <a:lvl1pPr algn="r">
              <a:defRPr sz="1200">
                <a:solidFill>
                  <a:schemeClr val="tx1">
                    <a:tint val="82000"/>
                  </a:schemeClr>
                </a:solidFill>
              </a:defRPr>
            </a:lvl1pPr>
          </a:lstStyle>
          <a:p>
            <a:fld id="{29538736-7321-BE41-8A6F-D0DFE07BF872}" type="slidenum">
              <a:rPr lang="en-US" smtClean="0"/>
              <a:t>‹#›</a:t>
            </a:fld>
            <a:endParaRPr lang="en-US"/>
          </a:p>
        </p:txBody>
      </p:sp>
    </p:spTree>
    <p:extLst>
      <p:ext uri="{BB962C8B-B14F-4D97-AF65-F5344CB8AC3E}">
        <p14:creationId xmlns:p14="http://schemas.microsoft.com/office/powerpoint/2010/main" val="4091961930"/>
      </p:ext>
    </p:extLst>
  </p:cSld>
  <p:clrMap bg1="lt1" tx1="dk1" bg2="lt2" tx2="dk2" accent1="accent1" accent2="accent2" accent3="accent3" accent4="accent4" accent5="accent5" accent6="accent6" hlink="hlink" folHlink="folHlink"/>
  <p:sldLayoutIdLst>
    <p:sldLayoutId id="2147483649" r:id="rId1"/>
    <p:sldLayoutId id="2147483668" r:id="rId2"/>
    <p:sldLayoutId id="2147483672" r:id="rId3"/>
    <p:sldLayoutId id="2147483675" r:id="rId4"/>
    <p:sldLayoutId id="2147483660" r:id="rId5"/>
    <p:sldLayoutId id="2147483658" r:id="rId6"/>
    <p:sldLayoutId id="2147483650" r:id="rId7"/>
    <p:sldLayoutId id="2147483665" r:id="rId8"/>
    <p:sldLayoutId id="2147483651" r:id="rId9"/>
    <p:sldLayoutId id="2147483674" r:id="rId10"/>
    <p:sldLayoutId id="2147483662" r:id="rId11"/>
    <p:sldLayoutId id="2147483664" r:id="rId12"/>
    <p:sldLayoutId id="2147483661" r:id="rId13"/>
    <p:sldLayoutId id="2147483670" r:id="rId14"/>
    <p:sldLayoutId id="2147483655" r:id="rId15"/>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hyperlink" Target="mailto:bionix@bionix.com" TargetMode="Externa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514E4-0172-2119-C978-103BA4CF9444}"/>
              </a:ext>
            </a:extLst>
          </p:cNvPr>
          <p:cNvSpPr>
            <a:spLocks noGrp="1"/>
          </p:cNvSpPr>
          <p:nvPr>
            <p:ph type="ctrTitle"/>
          </p:nvPr>
        </p:nvSpPr>
        <p:spPr/>
        <p:txBody>
          <a:bodyPr/>
          <a:lstStyle/>
          <a:p>
            <a:r>
              <a:rPr lang="en-US" dirty="0" err="1"/>
              <a:t>Bionix</a:t>
            </a:r>
            <a:r>
              <a:rPr lang="en-US" dirty="0"/>
              <a:t> Presentation Template</a:t>
            </a:r>
          </a:p>
        </p:txBody>
      </p:sp>
      <p:sp>
        <p:nvSpPr>
          <p:cNvPr id="3" name="Subtitle 2">
            <a:extLst>
              <a:ext uri="{FF2B5EF4-FFF2-40B4-BE49-F238E27FC236}">
                <a16:creationId xmlns:a16="http://schemas.microsoft.com/office/drawing/2014/main" id="{8BA40DAC-641E-BC74-6747-CBD5D411CAC9}"/>
              </a:ext>
            </a:extLst>
          </p:cNvPr>
          <p:cNvSpPr>
            <a:spLocks noGrp="1"/>
          </p:cNvSpPr>
          <p:nvPr>
            <p:ph type="subTitle" idx="1"/>
          </p:nvPr>
        </p:nvSpPr>
        <p:spPr/>
        <p:txBody>
          <a:bodyPr/>
          <a:lstStyle/>
          <a:p>
            <a:r>
              <a:rPr lang="en-US" dirty="0"/>
              <a:t>A Usage Guide</a:t>
            </a:r>
          </a:p>
        </p:txBody>
      </p:sp>
    </p:spTree>
    <p:extLst>
      <p:ext uri="{BB962C8B-B14F-4D97-AF65-F5344CB8AC3E}">
        <p14:creationId xmlns:p14="http://schemas.microsoft.com/office/powerpoint/2010/main" val="16976609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A0258-153D-70F4-A4AD-E9C5C04EBAD6}"/>
              </a:ext>
            </a:extLst>
          </p:cNvPr>
          <p:cNvSpPr>
            <a:spLocks noGrp="1"/>
          </p:cNvSpPr>
          <p:nvPr>
            <p:ph type="title"/>
          </p:nvPr>
        </p:nvSpPr>
        <p:spPr/>
        <p:txBody>
          <a:bodyPr/>
          <a:lstStyle/>
          <a:p>
            <a:r>
              <a:rPr lang="en-US" dirty="0"/>
              <a:t>Following the Guidelines</a:t>
            </a:r>
          </a:p>
        </p:txBody>
      </p:sp>
      <p:sp>
        <p:nvSpPr>
          <p:cNvPr id="3" name="Footer Placeholder 2">
            <a:extLst>
              <a:ext uri="{FF2B5EF4-FFF2-40B4-BE49-F238E27FC236}">
                <a16:creationId xmlns:a16="http://schemas.microsoft.com/office/drawing/2014/main" id="{0CD2351B-7F51-28E8-F43E-9FC3D44E9725}"/>
              </a:ext>
            </a:extLst>
          </p:cNvPr>
          <p:cNvSpPr>
            <a:spLocks noGrp="1"/>
          </p:cNvSpPr>
          <p:nvPr>
            <p:ph type="ftr" sz="quarter" idx="11"/>
          </p:nvPr>
        </p:nvSpPr>
        <p:spPr/>
        <p:txBody>
          <a:bodyPr/>
          <a:lstStyle/>
          <a:p>
            <a:r>
              <a:rPr lang="en-US"/>
              <a:t>Bionix Presentation Template</a:t>
            </a:r>
            <a:endParaRPr lang="en-US" dirty="0"/>
          </a:p>
        </p:txBody>
      </p:sp>
      <p:sp>
        <p:nvSpPr>
          <p:cNvPr id="4" name="Slide Number Placeholder 3">
            <a:extLst>
              <a:ext uri="{FF2B5EF4-FFF2-40B4-BE49-F238E27FC236}">
                <a16:creationId xmlns:a16="http://schemas.microsoft.com/office/drawing/2014/main" id="{A43A9CC0-9D42-1A3A-914F-1C8DFE2B0172}"/>
              </a:ext>
            </a:extLst>
          </p:cNvPr>
          <p:cNvSpPr>
            <a:spLocks noGrp="1"/>
          </p:cNvSpPr>
          <p:nvPr>
            <p:ph type="sldNum" sz="quarter" idx="12"/>
          </p:nvPr>
        </p:nvSpPr>
        <p:spPr/>
        <p:txBody>
          <a:bodyPr/>
          <a:lstStyle/>
          <a:p>
            <a:fld id="{29538736-7321-BE41-8A6F-D0DFE07BF872}" type="slidenum">
              <a:rPr lang="en-US" smtClean="0"/>
              <a:pPr/>
              <a:t>10</a:t>
            </a:fld>
            <a:endParaRPr lang="en-US" dirty="0"/>
          </a:p>
        </p:txBody>
      </p:sp>
    </p:spTree>
    <p:extLst>
      <p:ext uri="{BB962C8B-B14F-4D97-AF65-F5344CB8AC3E}">
        <p14:creationId xmlns:p14="http://schemas.microsoft.com/office/powerpoint/2010/main" val="545588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C7F0E-8E29-D5C2-80A7-BA3606543027}"/>
              </a:ext>
            </a:extLst>
          </p:cNvPr>
          <p:cNvSpPr>
            <a:spLocks noGrp="1"/>
          </p:cNvSpPr>
          <p:nvPr>
            <p:ph type="title"/>
          </p:nvPr>
        </p:nvSpPr>
        <p:spPr/>
        <p:txBody>
          <a:bodyPr/>
          <a:lstStyle/>
          <a:p>
            <a:r>
              <a:rPr lang="en-US" dirty="0"/>
              <a:t>Maintaining the Brand</a:t>
            </a:r>
          </a:p>
        </p:txBody>
      </p:sp>
      <p:sp>
        <p:nvSpPr>
          <p:cNvPr id="3" name="Content Placeholder 2">
            <a:extLst>
              <a:ext uri="{FF2B5EF4-FFF2-40B4-BE49-F238E27FC236}">
                <a16:creationId xmlns:a16="http://schemas.microsoft.com/office/drawing/2014/main" id="{39F61563-5683-9E49-BE98-5EEFE60B29F8}"/>
              </a:ext>
            </a:extLst>
          </p:cNvPr>
          <p:cNvSpPr>
            <a:spLocks noGrp="1"/>
          </p:cNvSpPr>
          <p:nvPr>
            <p:ph idx="1"/>
          </p:nvPr>
        </p:nvSpPr>
        <p:spPr/>
        <p:txBody>
          <a:bodyPr/>
          <a:lstStyle/>
          <a:p>
            <a:r>
              <a:rPr lang="en-US" dirty="0"/>
              <a:t>This template can be used as the foundation to a new presentation. You can build and expand upon this, but you should always reference and adhere to the brand guidelines in the style guide.</a:t>
            </a:r>
          </a:p>
        </p:txBody>
      </p:sp>
      <p:sp>
        <p:nvSpPr>
          <p:cNvPr id="4" name="Footer Placeholder 3">
            <a:extLst>
              <a:ext uri="{FF2B5EF4-FFF2-40B4-BE49-F238E27FC236}">
                <a16:creationId xmlns:a16="http://schemas.microsoft.com/office/drawing/2014/main" id="{D93F81B3-892C-9B4B-BF7E-32C83DCC561E}"/>
              </a:ext>
            </a:extLst>
          </p:cNvPr>
          <p:cNvSpPr>
            <a:spLocks noGrp="1"/>
          </p:cNvSpPr>
          <p:nvPr>
            <p:ph type="ftr" sz="quarter" idx="11"/>
          </p:nvPr>
        </p:nvSpPr>
        <p:spPr/>
        <p:txBody>
          <a:bodyPr/>
          <a:lstStyle/>
          <a:p>
            <a:r>
              <a:rPr lang="en-US"/>
              <a:t>Bionix Presentation Template</a:t>
            </a:r>
            <a:endParaRPr lang="en-US" dirty="0"/>
          </a:p>
        </p:txBody>
      </p:sp>
      <p:sp>
        <p:nvSpPr>
          <p:cNvPr id="5" name="Text Placeholder 4">
            <a:extLst>
              <a:ext uri="{FF2B5EF4-FFF2-40B4-BE49-F238E27FC236}">
                <a16:creationId xmlns:a16="http://schemas.microsoft.com/office/drawing/2014/main" id="{687617EC-722D-61C4-3F27-0F1EDF0FAB16}"/>
              </a:ext>
            </a:extLst>
          </p:cNvPr>
          <p:cNvSpPr>
            <a:spLocks noGrp="1"/>
          </p:cNvSpPr>
          <p:nvPr>
            <p:ph type="body" sz="quarter" idx="14"/>
          </p:nvPr>
        </p:nvSpPr>
        <p:spPr/>
        <p:txBody>
          <a:bodyPr/>
          <a:lstStyle/>
          <a:p>
            <a:r>
              <a:rPr lang="en-US" dirty="0"/>
              <a:t>Consistency is Key</a:t>
            </a:r>
          </a:p>
        </p:txBody>
      </p:sp>
      <p:sp>
        <p:nvSpPr>
          <p:cNvPr id="6" name="Slide Number Placeholder 5">
            <a:extLst>
              <a:ext uri="{FF2B5EF4-FFF2-40B4-BE49-F238E27FC236}">
                <a16:creationId xmlns:a16="http://schemas.microsoft.com/office/drawing/2014/main" id="{5D008F31-05BA-6549-0B15-0F84DC69BC17}"/>
              </a:ext>
            </a:extLst>
          </p:cNvPr>
          <p:cNvSpPr>
            <a:spLocks noGrp="1"/>
          </p:cNvSpPr>
          <p:nvPr>
            <p:ph type="sldNum" sz="quarter" idx="12"/>
          </p:nvPr>
        </p:nvSpPr>
        <p:spPr/>
        <p:txBody>
          <a:bodyPr/>
          <a:lstStyle/>
          <a:p>
            <a:fld id="{29538736-7321-BE41-8A6F-D0DFE07BF872}" type="slidenum">
              <a:rPr lang="en-US" smtClean="0"/>
              <a:pPr/>
              <a:t>11</a:t>
            </a:fld>
            <a:endParaRPr lang="en-US" dirty="0"/>
          </a:p>
        </p:txBody>
      </p:sp>
    </p:spTree>
    <p:extLst>
      <p:ext uri="{BB962C8B-B14F-4D97-AF65-F5344CB8AC3E}">
        <p14:creationId xmlns:p14="http://schemas.microsoft.com/office/powerpoint/2010/main" val="104129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89677-1FF9-BC0A-A5BC-10D5C3467F98}"/>
              </a:ext>
            </a:extLst>
          </p:cNvPr>
          <p:cNvSpPr>
            <a:spLocks noGrp="1"/>
          </p:cNvSpPr>
          <p:nvPr>
            <p:ph type="ctrTitle"/>
          </p:nvPr>
        </p:nvSpPr>
        <p:spPr/>
        <p:txBody>
          <a:bodyPr/>
          <a:lstStyle/>
          <a:p>
            <a:r>
              <a:rPr lang="en-US" dirty="0"/>
              <a:t>Thank You!</a:t>
            </a:r>
          </a:p>
        </p:txBody>
      </p:sp>
      <p:sp>
        <p:nvSpPr>
          <p:cNvPr id="3" name="Content Placeholder 2">
            <a:extLst>
              <a:ext uri="{FF2B5EF4-FFF2-40B4-BE49-F238E27FC236}">
                <a16:creationId xmlns:a16="http://schemas.microsoft.com/office/drawing/2014/main" id="{65FEEF92-BE0B-DD5E-DA0A-70AF4D079B75}"/>
              </a:ext>
            </a:extLst>
          </p:cNvPr>
          <p:cNvSpPr>
            <a:spLocks noGrp="1"/>
          </p:cNvSpPr>
          <p:nvPr>
            <p:ph idx="1"/>
          </p:nvPr>
        </p:nvSpPr>
        <p:spPr/>
        <p:txBody>
          <a:bodyPr/>
          <a:lstStyle/>
          <a:p>
            <a:r>
              <a:rPr lang="en-US" dirty="0">
                <a:hlinkClick r:id="rId2">
                  <a:extLst>
                    <a:ext uri="{A12FA001-AC4F-418D-AE19-62706E023703}">
                      <ahyp:hlinkClr xmlns:ahyp="http://schemas.microsoft.com/office/drawing/2018/hyperlinkcolor" val="tx"/>
                    </a:ext>
                  </a:extLst>
                </a:hlinkClick>
              </a:rPr>
              <a:t>bionix@bionix.com</a:t>
            </a:r>
            <a:r>
              <a:rPr lang="en-US" dirty="0"/>
              <a:t> </a:t>
            </a:r>
          </a:p>
          <a:p>
            <a:r>
              <a:rPr lang="en-US" dirty="0"/>
              <a:t>800.551.7196</a:t>
            </a:r>
          </a:p>
        </p:txBody>
      </p:sp>
      <p:sp>
        <p:nvSpPr>
          <p:cNvPr id="4" name="Text Placeholder 3">
            <a:extLst>
              <a:ext uri="{FF2B5EF4-FFF2-40B4-BE49-F238E27FC236}">
                <a16:creationId xmlns:a16="http://schemas.microsoft.com/office/drawing/2014/main" id="{C337702F-38BD-A167-D288-C883117D7FC5}"/>
              </a:ext>
            </a:extLst>
          </p:cNvPr>
          <p:cNvSpPr>
            <a:spLocks noGrp="1"/>
          </p:cNvSpPr>
          <p:nvPr>
            <p:ph type="body" sz="quarter" idx="14"/>
          </p:nvPr>
        </p:nvSpPr>
        <p:spPr/>
        <p:txBody>
          <a:bodyPr/>
          <a:lstStyle/>
          <a:p>
            <a:r>
              <a:rPr lang="en-US" dirty="0"/>
              <a:t>Connect With Us</a:t>
            </a:r>
          </a:p>
        </p:txBody>
      </p:sp>
    </p:spTree>
    <p:extLst>
      <p:ext uri="{BB962C8B-B14F-4D97-AF65-F5344CB8AC3E}">
        <p14:creationId xmlns:p14="http://schemas.microsoft.com/office/powerpoint/2010/main" val="3504513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669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37C45-C6F9-5315-8CE4-7C6DA0370A95}"/>
              </a:ext>
            </a:extLst>
          </p:cNvPr>
          <p:cNvSpPr>
            <a:spLocks noGrp="1"/>
          </p:cNvSpPr>
          <p:nvPr>
            <p:ph type="title"/>
          </p:nvPr>
        </p:nvSpPr>
        <p:spPr/>
        <p:txBody>
          <a:bodyPr/>
          <a:lstStyle/>
          <a:p>
            <a:r>
              <a:rPr lang="en-US" dirty="0"/>
              <a:t>Using the template</a:t>
            </a:r>
          </a:p>
        </p:txBody>
      </p:sp>
      <p:sp>
        <p:nvSpPr>
          <p:cNvPr id="3" name="Footer Placeholder 2">
            <a:extLst>
              <a:ext uri="{FF2B5EF4-FFF2-40B4-BE49-F238E27FC236}">
                <a16:creationId xmlns:a16="http://schemas.microsoft.com/office/drawing/2014/main" id="{AC883109-482F-1477-B3EF-7EA78E41C8ED}"/>
              </a:ext>
            </a:extLst>
          </p:cNvPr>
          <p:cNvSpPr>
            <a:spLocks noGrp="1"/>
          </p:cNvSpPr>
          <p:nvPr>
            <p:ph type="ftr" sz="quarter" idx="11"/>
          </p:nvPr>
        </p:nvSpPr>
        <p:spPr/>
        <p:txBody>
          <a:bodyPr/>
          <a:lstStyle/>
          <a:p>
            <a:r>
              <a:rPr lang="en-US"/>
              <a:t>Bionix Presentation Template</a:t>
            </a:r>
            <a:endParaRPr lang="en-US" dirty="0"/>
          </a:p>
        </p:txBody>
      </p:sp>
      <p:sp>
        <p:nvSpPr>
          <p:cNvPr id="4" name="Slide Number Placeholder 3">
            <a:extLst>
              <a:ext uri="{FF2B5EF4-FFF2-40B4-BE49-F238E27FC236}">
                <a16:creationId xmlns:a16="http://schemas.microsoft.com/office/drawing/2014/main" id="{387CE54F-9254-EE0C-3FFA-48183696E6CA}"/>
              </a:ext>
            </a:extLst>
          </p:cNvPr>
          <p:cNvSpPr>
            <a:spLocks noGrp="1"/>
          </p:cNvSpPr>
          <p:nvPr>
            <p:ph type="sldNum" sz="quarter" idx="12"/>
          </p:nvPr>
        </p:nvSpPr>
        <p:spPr/>
        <p:txBody>
          <a:bodyPr/>
          <a:lstStyle/>
          <a:p>
            <a:fld id="{29538736-7321-BE41-8A6F-D0DFE07BF872}" type="slidenum">
              <a:rPr lang="en-US" smtClean="0"/>
              <a:pPr/>
              <a:t>2</a:t>
            </a:fld>
            <a:endParaRPr lang="en-US" dirty="0"/>
          </a:p>
        </p:txBody>
      </p:sp>
    </p:spTree>
    <p:extLst>
      <p:ext uri="{BB962C8B-B14F-4D97-AF65-F5344CB8AC3E}">
        <p14:creationId xmlns:p14="http://schemas.microsoft.com/office/powerpoint/2010/main" val="1265563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99FE99-D48B-C5D0-0CBE-EAFA9BE50BC0}"/>
              </a:ext>
            </a:extLst>
          </p:cNvPr>
          <p:cNvSpPr>
            <a:spLocks noGrp="1"/>
          </p:cNvSpPr>
          <p:nvPr>
            <p:ph type="title"/>
          </p:nvPr>
        </p:nvSpPr>
        <p:spPr/>
        <p:txBody>
          <a:bodyPr/>
          <a:lstStyle/>
          <a:p>
            <a:r>
              <a:rPr lang="en-US" dirty="0"/>
              <a:t>Master Slides</a:t>
            </a:r>
          </a:p>
        </p:txBody>
      </p:sp>
      <p:sp>
        <p:nvSpPr>
          <p:cNvPr id="3" name="Content Placeholder 2">
            <a:extLst>
              <a:ext uri="{FF2B5EF4-FFF2-40B4-BE49-F238E27FC236}">
                <a16:creationId xmlns:a16="http://schemas.microsoft.com/office/drawing/2014/main" id="{031DF6AE-2FB2-E485-830B-2FB385DEDDC6}"/>
              </a:ext>
            </a:extLst>
          </p:cNvPr>
          <p:cNvSpPr>
            <a:spLocks noGrp="1"/>
          </p:cNvSpPr>
          <p:nvPr>
            <p:ph idx="1"/>
          </p:nvPr>
        </p:nvSpPr>
        <p:spPr/>
        <p:txBody>
          <a:bodyPr/>
          <a:lstStyle/>
          <a:p>
            <a:r>
              <a:rPr lang="en-US" dirty="0"/>
              <a:t>When using this presentation template, you should utilize the “Master Slide” templates. These are available by selecting “New Slide” at the top, and selecting an available layout.</a:t>
            </a:r>
          </a:p>
        </p:txBody>
      </p:sp>
      <p:sp>
        <p:nvSpPr>
          <p:cNvPr id="4" name="Footer Placeholder 3">
            <a:extLst>
              <a:ext uri="{FF2B5EF4-FFF2-40B4-BE49-F238E27FC236}">
                <a16:creationId xmlns:a16="http://schemas.microsoft.com/office/drawing/2014/main" id="{98F83017-DD9A-C756-02BC-33CD4E737E3E}"/>
              </a:ext>
            </a:extLst>
          </p:cNvPr>
          <p:cNvSpPr>
            <a:spLocks noGrp="1"/>
          </p:cNvSpPr>
          <p:nvPr>
            <p:ph type="ftr" sz="quarter" idx="11"/>
          </p:nvPr>
        </p:nvSpPr>
        <p:spPr/>
        <p:txBody>
          <a:bodyPr/>
          <a:lstStyle/>
          <a:p>
            <a:r>
              <a:rPr lang="en-US"/>
              <a:t>Bionix Presentation Template</a:t>
            </a:r>
            <a:endParaRPr lang="en-US" dirty="0"/>
          </a:p>
        </p:txBody>
      </p:sp>
      <p:sp>
        <p:nvSpPr>
          <p:cNvPr id="5" name="Slide Number Placeholder 4">
            <a:extLst>
              <a:ext uri="{FF2B5EF4-FFF2-40B4-BE49-F238E27FC236}">
                <a16:creationId xmlns:a16="http://schemas.microsoft.com/office/drawing/2014/main" id="{468EE2A1-E8CD-A46E-A119-69A86F12D14D}"/>
              </a:ext>
            </a:extLst>
          </p:cNvPr>
          <p:cNvSpPr>
            <a:spLocks noGrp="1"/>
          </p:cNvSpPr>
          <p:nvPr>
            <p:ph type="sldNum" sz="quarter" idx="12"/>
          </p:nvPr>
        </p:nvSpPr>
        <p:spPr/>
        <p:txBody>
          <a:bodyPr/>
          <a:lstStyle/>
          <a:p>
            <a:fld id="{29538736-7321-BE41-8A6F-D0DFE07BF872}" type="slidenum">
              <a:rPr lang="en-US" smtClean="0"/>
              <a:pPr/>
              <a:t>3</a:t>
            </a:fld>
            <a:endParaRPr lang="en-US" dirty="0"/>
          </a:p>
        </p:txBody>
      </p:sp>
    </p:spTree>
    <p:extLst>
      <p:ext uri="{BB962C8B-B14F-4D97-AF65-F5344CB8AC3E}">
        <p14:creationId xmlns:p14="http://schemas.microsoft.com/office/powerpoint/2010/main" val="4157769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doctor measuring a child's eye&#10;&#10;Description automatically generated">
            <a:extLst>
              <a:ext uri="{FF2B5EF4-FFF2-40B4-BE49-F238E27FC236}">
                <a16:creationId xmlns:a16="http://schemas.microsoft.com/office/drawing/2014/main" id="{67E9E5E4-F423-14EC-AD74-EF6BA89AD329}"/>
              </a:ext>
            </a:extLst>
          </p:cNvPr>
          <p:cNvPicPr>
            <a:picLocks noGrp="1" noChangeAspect="1"/>
          </p:cNvPicPr>
          <p:nvPr>
            <p:ph type="pic" sz="quarter" idx="13"/>
          </p:nvPr>
        </p:nvPicPr>
        <p:blipFill rotWithShape="1">
          <a:blip r:embed="rId2"/>
          <a:srcRect l="31930" r="19328"/>
          <a:stretch/>
        </p:blipFill>
        <p:spPr>
          <a:xfrm>
            <a:off x="7550150" y="0"/>
            <a:ext cx="4641850" cy="6356350"/>
          </a:xfrm>
        </p:spPr>
      </p:pic>
      <p:sp>
        <p:nvSpPr>
          <p:cNvPr id="3" name="Title 2">
            <a:extLst>
              <a:ext uri="{FF2B5EF4-FFF2-40B4-BE49-F238E27FC236}">
                <a16:creationId xmlns:a16="http://schemas.microsoft.com/office/drawing/2014/main" id="{135FB989-11A2-16A7-26D5-A50FAFAA3BB2}"/>
              </a:ext>
            </a:extLst>
          </p:cNvPr>
          <p:cNvSpPr>
            <a:spLocks noGrp="1"/>
          </p:cNvSpPr>
          <p:nvPr>
            <p:ph type="title"/>
          </p:nvPr>
        </p:nvSpPr>
        <p:spPr/>
        <p:txBody>
          <a:bodyPr/>
          <a:lstStyle/>
          <a:p>
            <a:r>
              <a:rPr lang="en-US" dirty="0"/>
              <a:t>Layout Options</a:t>
            </a:r>
          </a:p>
        </p:txBody>
      </p:sp>
      <p:sp>
        <p:nvSpPr>
          <p:cNvPr id="4" name="Content Placeholder 3">
            <a:extLst>
              <a:ext uri="{FF2B5EF4-FFF2-40B4-BE49-F238E27FC236}">
                <a16:creationId xmlns:a16="http://schemas.microsoft.com/office/drawing/2014/main" id="{B7F33F86-FFE9-F3E7-E885-A243D8FA52A4}"/>
              </a:ext>
            </a:extLst>
          </p:cNvPr>
          <p:cNvSpPr>
            <a:spLocks noGrp="1"/>
          </p:cNvSpPr>
          <p:nvPr>
            <p:ph idx="1"/>
          </p:nvPr>
        </p:nvSpPr>
        <p:spPr/>
        <p:txBody>
          <a:bodyPr/>
          <a:lstStyle/>
          <a:p>
            <a:pPr marL="342900" indent="-342900">
              <a:buFont typeface="Arial" panose="020B0604020202020204" pitchFamily="34" charset="0"/>
              <a:buChar char="•"/>
            </a:pPr>
            <a:r>
              <a:rPr lang="en-US" dirty="0"/>
              <a:t>Two title slide options</a:t>
            </a:r>
          </a:p>
          <a:p>
            <a:pPr marL="342900" indent="-342900">
              <a:buFont typeface="Arial" panose="020B0604020202020204" pitchFamily="34" charset="0"/>
              <a:buChar char="•"/>
            </a:pPr>
            <a:r>
              <a:rPr lang="en-US" dirty="0"/>
              <a:t>Six text/content slide options</a:t>
            </a:r>
          </a:p>
          <a:p>
            <a:pPr marL="342900" indent="-342900">
              <a:buFont typeface="Arial" panose="020B0604020202020204" pitchFamily="34" charset="0"/>
              <a:buChar char="•"/>
            </a:pPr>
            <a:r>
              <a:rPr lang="en-US" dirty="0"/>
              <a:t>Five Section title slide options</a:t>
            </a:r>
          </a:p>
          <a:p>
            <a:pPr marL="342900" indent="-342900">
              <a:buFont typeface="Arial" panose="020B0604020202020204" pitchFamily="34" charset="0"/>
              <a:buChar char="•"/>
            </a:pPr>
            <a:r>
              <a:rPr lang="en-US" dirty="0"/>
              <a:t>Two end slides</a:t>
            </a:r>
          </a:p>
          <a:p>
            <a:pPr marL="342900" indent="-342900">
              <a:buFont typeface="Arial" panose="020B0604020202020204" pitchFamily="34" charset="0"/>
              <a:buChar char="•"/>
            </a:pPr>
            <a:r>
              <a:rPr lang="en-US" dirty="0"/>
              <a:t>Custom color palette for creating tables </a:t>
            </a:r>
            <a:br>
              <a:rPr lang="en-US" dirty="0"/>
            </a:br>
            <a:r>
              <a:rPr lang="en-US" dirty="0"/>
              <a:t>and other elements</a:t>
            </a:r>
          </a:p>
          <a:p>
            <a:pPr marL="342900" indent="-342900">
              <a:buFont typeface="Arial" panose="020B0604020202020204" pitchFamily="34" charset="0"/>
              <a:buChar char="•"/>
            </a:pPr>
            <a:r>
              <a:rPr lang="en-US" dirty="0"/>
              <a:t>A few special features</a:t>
            </a:r>
          </a:p>
        </p:txBody>
      </p:sp>
      <p:sp>
        <p:nvSpPr>
          <p:cNvPr id="5" name="Footer Placeholder 4">
            <a:extLst>
              <a:ext uri="{FF2B5EF4-FFF2-40B4-BE49-F238E27FC236}">
                <a16:creationId xmlns:a16="http://schemas.microsoft.com/office/drawing/2014/main" id="{9B3F7134-2C9B-3DFF-D7C6-9045888682BE}"/>
              </a:ext>
            </a:extLst>
          </p:cNvPr>
          <p:cNvSpPr>
            <a:spLocks noGrp="1"/>
          </p:cNvSpPr>
          <p:nvPr>
            <p:ph type="ftr" sz="quarter" idx="11"/>
          </p:nvPr>
        </p:nvSpPr>
        <p:spPr/>
        <p:txBody>
          <a:bodyPr/>
          <a:lstStyle/>
          <a:p>
            <a:r>
              <a:rPr lang="en-US"/>
              <a:t>Bionix Presentation Template</a:t>
            </a:r>
            <a:endParaRPr lang="en-US" dirty="0"/>
          </a:p>
        </p:txBody>
      </p:sp>
      <p:sp>
        <p:nvSpPr>
          <p:cNvPr id="6" name="Text Placeholder 5">
            <a:extLst>
              <a:ext uri="{FF2B5EF4-FFF2-40B4-BE49-F238E27FC236}">
                <a16:creationId xmlns:a16="http://schemas.microsoft.com/office/drawing/2014/main" id="{8D86EA17-136D-9E6F-E025-0F50600C6244}"/>
              </a:ext>
            </a:extLst>
          </p:cNvPr>
          <p:cNvSpPr>
            <a:spLocks noGrp="1"/>
          </p:cNvSpPr>
          <p:nvPr>
            <p:ph type="body" sz="quarter" idx="14"/>
          </p:nvPr>
        </p:nvSpPr>
        <p:spPr/>
        <p:txBody>
          <a:bodyPr/>
          <a:lstStyle/>
          <a:p>
            <a:r>
              <a:rPr lang="en-US" dirty="0"/>
              <a:t>The layout options include the following:</a:t>
            </a:r>
          </a:p>
        </p:txBody>
      </p:sp>
      <p:sp>
        <p:nvSpPr>
          <p:cNvPr id="9" name="Slide Number Placeholder 8">
            <a:extLst>
              <a:ext uri="{FF2B5EF4-FFF2-40B4-BE49-F238E27FC236}">
                <a16:creationId xmlns:a16="http://schemas.microsoft.com/office/drawing/2014/main" id="{B656FB49-4FD2-8FA0-6294-0C40F5A9B4E8}"/>
              </a:ext>
            </a:extLst>
          </p:cNvPr>
          <p:cNvSpPr>
            <a:spLocks noGrp="1"/>
          </p:cNvSpPr>
          <p:nvPr>
            <p:ph type="sldNum" sz="quarter" idx="12"/>
          </p:nvPr>
        </p:nvSpPr>
        <p:spPr/>
        <p:txBody>
          <a:bodyPr/>
          <a:lstStyle/>
          <a:p>
            <a:fld id="{29538736-7321-BE41-8A6F-D0DFE07BF872}" type="slidenum">
              <a:rPr lang="en-US" smtClean="0"/>
              <a:pPr/>
              <a:t>4</a:t>
            </a:fld>
            <a:endParaRPr lang="en-US" dirty="0"/>
          </a:p>
        </p:txBody>
      </p:sp>
    </p:spTree>
    <p:extLst>
      <p:ext uri="{BB962C8B-B14F-4D97-AF65-F5344CB8AC3E}">
        <p14:creationId xmlns:p14="http://schemas.microsoft.com/office/powerpoint/2010/main" val="2288793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33EB0-CC79-E07F-3784-6D3218CD0B86}"/>
              </a:ext>
            </a:extLst>
          </p:cNvPr>
          <p:cNvSpPr>
            <a:spLocks noGrp="1"/>
          </p:cNvSpPr>
          <p:nvPr>
            <p:ph type="title"/>
          </p:nvPr>
        </p:nvSpPr>
        <p:spPr/>
        <p:txBody>
          <a:bodyPr/>
          <a:lstStyle/>
          <a:p>
            <a:r>
              <a:rPr lang="en-US" dirty="0"/>
              <a:t>Special Features</a:t>
            </a:r>
          </a:p>
        </p:txBody>
      </p:sp>
      <p:sp>
        <p:nvSpPr>
          <p:cNvPr id="3" name="Footer Placeholder 2">
            <a:extLst>
              <a:ext uri="{FF2B5EF4-FFF2-40B4-BE49-F238E27FC236}">
                <a16:creationId xmlns:a16="http://schemas.microsoft.com/office/drawing/2014/main" id="{FEEF2490-06DD-998C-7138-391710853A40}"/>
              </a:ext>
            </a:extLst>
          </p:cNvPr>
          <p:cNvSpPr>
            <a:spLocks noGrp="1"/>
          </p:cNvSpPr>
          <p:nvPr>
            <p:ph type="ftr" sz="quarter" idx="11"/>
          </p:nvPr>
        </p:nvSpPr>
        <p:spPr/>
        <p:txBody>
          <a:bodyPr/>
          <a:lstStyle/>
          <a:p>
            <a:r>
              <a:rPr lang="en-US"/>
              <a:t>Bionix Presentation Template</a:t>
            </a:r>
            <a:endParaRPr lang="en-US" dirty="0"/>
          </a:p>
        </p:txBody>
      </p:sp>
      <p:sp>
        <p:nvSpPr>
          <p:cNvPr id="4" name="Slide Number Placeholder 3">
            <a:extLst>
              <a:ext uri="{FF2B5EF4-FFF2-40B4-BE49-F238E27FC236}">
                <a16:creationId xmlns:a16="http://schemas.microsoft.com/office/drawing/2014/main" id="{10ED74FA-7D2B-F57F-B955-96D59206D1A0}"/>
              </a:ext>
            </a:extLst>
          </p:cNvPr>
          <p:cNvSpPr>
            <a:spLocks noGrp="1"/>
          </p:cNvSpPr>
          <p:nvPr>
            <p:ph type="sldNum" sz="quarter" idx="12"/>
          </p:nvPr>
        </p:nvSpPr>
        <p:spPr/>
        <p:txBody>
          <a:bodyPr/>
          <a:lstStyle/>
          <a:p>
            <a:fld id="{29538736-7321-BE41-8A6F-D0DFE07BF872}" type="slidenum">
              <a:rPr lang="en-US" smtClean="0"/>
              <a:pPr/>
              <a:t>5</a:t>
            </a:fld>
            <a:endParaRPr lang="en-US" dirty="0"/>
          </a:p>
        </p:txBody>
      </p:sp>
    </p:spTree>
    <p:extLst>
      <p:ext uri="{BB962C8B-B14F-4D97-AF65-F5344CB8AC3E}">
        <p14:creationId xmlns:p14="http://schemas.microsoft.com/office/powerpoint/2010/main" val="17345589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55AE7-A6C8-AB71-22C7-001F0A72B12C}"/>
              </a:ext>
            </a:extLst>
          </p:cNvPr>
          <p:cNvSpPr>
            <a:spLocks noGrp="1"/>
          </p:cNvSpPr>
          <p:nvPr>
            <p:ph type="title"/>
          </p:nvPr>
        </p:nvSpPr>
        <p:spPr/>
        <p:txBody>
          <a:bodyPr/>
          <a:lstStyle/>
          <a:p>
            <a:r>
              <a:rPr lang="en-US" dirty="0"/>
              <a:t>Special Features</a:t>
            </a:r>
          </a:p>
        </p:txBody>
      </p:sp>
      <p:sp>
        <p:nvSpPr>
          <p:cNvPr id="3" name="Content Placeholder 2">
            <a:extLst>
              <a:ext uri="{FF2B5EF4-FFF2-40B4-BE49-F238E27FC236}">
                <a16:creationId xmlns:a16="http://schemas.microsoft.com/office/drawing/2014/main" id="{211C8F0A-DD32-0AA9-8784-20063A277455}"/>
              </a:ext>
            </a:extLst>
          </p:cNvPr>
          <p:cNvSpPr>
            <a:spLocks noGrp="1"/>
          </p:cNvSpPr>
          <p:nvPr>
            <p:ph idx="1"/>
          </p:nvPr>
        </p:nvSpPr>
        <p:spPr/>
        <p:txBody>
          <a:bodyPr/>
          <a:lstStyle/>
          <a:p>
            <a:r>
              <a:rPr lang="en-US" dirty="0"/>
              <a:t>To use the footer and page numbers, you’ll need to go to the “Insert” tab and select ”Header &amp; Footer.” Once selected, you’ll be able to update the footer text as well as select slide numbers. Be sure to select “Apply to All” before exiting.</a:t>
            </a:r>
          </a:p>
        </p:txBody>
      </p:sp>
      <p:sp>
        <p:nvSpPr>
          <p:cNvPr id="4" name="Footer Placeholder 3">
            <a:extLst>
              <a:ext uri="{FF2B5EF4-FFF2-40B4-BE49-F238E27FC236}">
                <a16:creationId xmlns:a16="http://schemas.microsoft.com/office/drawing/2014/main" id="{464A59C8-9226-20C2-61C7-91344894D161}"/>
              </a:ext>
            </a:extLst>
          </p:cNvPr>
          <p:cNvSpPr>
            <a:spLocks noGrp="1"/>
          </p:cNvSpPr>
          <p:nvPr>
            <p:ph type="ftr" sz="quarter" idx="11"/>
          </p:nvPr>
        </p:nvSpPr>
        <p:spPr/>
        <p:txBody>
          <a:bodyPr/>
          <a:lstStyle/>
          <a:p>
            <a:r>
              <a:rPr lang="en-US"/>
              <a:t>Bionix Presentation Template</a:t>
            </a:r>
            <a:endParaRPr lang="en-US" dirty="0"/>
          </a:p>
        </p:txBody>
      </p:sp>
      <p:sp>
        <p:nvSpPr>
          <p:cNvPr id="5" name="Slide Number Placeholder 4">
            <a:extLst>
              <a:ext uri="{FF2B5EF4-FFF2-40B4-BE49-F238E27FC236}">
                <a16:creationId xmlns:a16="http://schemas.microsoft.com/office/drawing/2014/main" id="{B23B7A96-E493-D53D-C1A8-8A3D1EB92C21}"/>
              </a:ext>
            </a:extLst>
          </p:cNvPr>
          <p:cNvSpPr>
            <a:spLocks noGrp="1"/>
          </p:cNvSpPr>
          <p:nvPr>
            <p:ph type="sldNum" sz="quarter" idx="12"/>
          </p:nvPr>
        </p:nvSpPr>
        <p:spPr/>
        <p:txBody>
          <a:bodyPr/>
          <a:lstStyle/>
          <a:p>
            <a:fld id="{29538736-7321-BE41-8A6F-D0DFE07BF872}" type="slidenum">
              <a:rPr lang="en-US" smtClean="0"/>
              <a:pPr/>
              <a:t>6</a:t>
            </a:fld>
            <a:endParaRPr lang="en-US" dirty="0"/>
          </a:p>
        </p:txBody>
      </p:sp>
      <p:sp>
        <p:nvSpPr>
          <p:cNvPr id="6" name="Content Placeholder 5">
            <a:extLst>
              <a:ext uri="{FF2B5EF4-FFF2-40B4-BE49-F238E27FC236}">
                <a16:creationId xmlns:a16="http://schemas.microsoft.com/office/drawing/2014/main" id="{4DC23C12-940F-4233-916C-6ECDA96AD439}"/>
              </a:ext>
            </a:extLst>
          </p:cNvPr>
          <p:cNvSpPr>
            <a:spLocks noGrp="1"/>
          </p:cNvSpPr>
          <p:nvPr>
            <p:ph idx="13"/>
          </p:nvPr>
        </p:nvSpPr>
        <p:spPr/>
        <p:txBody>
          <a:bodyPr/>
          <a:lstStyle/>
          <a:p>
            <a:r>
              <a:rPr lang="en-US" dirty="0"/>
              <a:t>There is an option to use curved corner photos in the layouts, but it requires some special instructions on the following slide. When in doubt, the standard picture slide can be used without the curve.</a:t>
            </a:r>
          </a:p>
        </p:txBody>
      </p:sp>
      <p:sp>
        <p:nvSpPr>
          <p:cNvPr id="7" name="Text Placeholder 6">
            <a:extLst>
              <a:ext uri="{FF2B5EF4-FFF2-40B4-BE49-F238E27FC236}">
                <a16:creationId xmlns:a16="http://schemas.microsoft.com/office/drawing/2014/main" id="{ED3E14AA-15AD-3A9B-D569-58CE22ADEC93}"/>
              </a:ext>
            </a:extLst>
          </p:cNvPr>
          <p:cNvSpPr>
            <a:spLocks noGrp="1"/>
          </p:cNvSpPr>
          <p:nvPr>
            <p:ph type="body" sz="quarter" idx="14"/>
          </p:nvPr>
        </p:nvSpPr>
        <p:spPr/>
        <p:txBody>
          <a:bodyPr/>
          <a:lstStyle/>
          <a:p>
            <a:r>
              <a:rPr lang="en-US" dirty="0"/>
              <a:t>Footer &amp; Slide Numbers</a:t>
            </a:r>
          </a:p>
        </p:txBody>
      </p:sp>
      <p:sp>
        <p:nvSpPr>
          <p:cNvPr id="8" name="Text Placeholder 7">
            <a:extLst>
              <a:ext uri="{FF2B5EF4-FFF2-40B4-BE49-F238E27FC236}">
                <a16:creationId xmlns:a16="http://schemas.microsoft.com/office/drawing/2014/main" id="{447ABC1B-D50C-BC1F-F835-735177B881EE}"/>
              </a:ext>
            </a:extLst>
          </p:cNvPr>
          <p:cNvSpPr>
            <a:spLocks noGrp="1"/>
          </p:cNvSpPr>
          <p:nvPr>
            <p:ph type="body" sz="quarter" idx="15"/>
          </p:nvPr>
        </p:nvSpPr>
        <p:spPr/>
        <p:txBody>
          <a:bodyPr/>
          <a:lstStyle/>
          <a:p>
            <a:r>
              <a:rPr lang="en-US" dirty="0"/>
              <a:t>Curved Corner Photos</a:t>
            </a:r>
          </a:p>
        </p:txBody>
      </p:sp>
    </p:spTree>
    <p:extLst>
      <p:ext uri="{BB962C8B-B14F-4D97-AF65-F5344CB8AC3E}">
        <p14:creationId xmlns:p14="http://schemas.microsoft.com/office/powerpoint/2010/main" val="6941432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67E9E5E4-F423-14EC-AD74-EF6BA89AD329}"/>
              </a:ext>
            </a:extLst>
          </p:cNvPr>
          <p:cNvPicPr>
            <a:picLocks noGrp="1" noChangeAspect="1"/>
          </p:cNvPicPr>
          <p:nvPr>
            <p:ph type="pic" sz="quarter" idx="13"/>
          </p:nvPr>
        </p:nvPicPr>
        <p:blipFill>
          <a:blip r:embed="rId2"/>
          <a:srcRect t="17939" b="17939"/>
          <a:stretch/>
        </p:blipFill>
        <p:spPr>
          <a:xfrm>
            <a:off x="7550149" y="1042988"/>
            <a:ext cx="5522913" cy="5316045"/>
          </a:xfrm>
          <a:prstGeom prst="round2DiagRect">
            <a:avLst>
              <a:gd name="adj1" fmla="val 16667"/>
              <a:gd name="adj2" fmla="val 0"/>
            </a:avLst>
          </a:prstGeom>
          <a:ln w="88900" cap="sq">
            <a:noFill/>
            <a:miter lim="800000"/>
          </a:ln>
          <a:effectLst/>
        </p:spPr>
      </p:pic>
      <p:sp>
        <p:nvSpPr>
          <p:cNvPr id="3" name="Title 2">
            <a:extLst>
              <a:ext uri="{FF2B5EF4-FFF2-40B4-BE49-F238E27FC236}">
                <a16:creationId xmlns:a16="http://schemas.microsoft.com/office/drawing/2014/main" id="{135FB989-11A2-16A7-26D5-A50FAFAA3BB2}"/>
              </a:ext>
            </a:extLst>
          </p:cNvPr>
          <p:cNvSpPr>
            <a:spLocks noGrp="1"/>
          </p:cNvSpPr>
          <p:nvPr>
            <p:ph type="title"/>
          </p:nvPr>
        </p:nvSpPr>
        <p:spPr/>
        <p:txBody>
          <a:bodyPr/>
          <a:lstStyle/>
          <a:p>
            <a:r>
              <a:rPr lang="en-US" dirty="0"/>
              <a:t>Curved Corner </a:t>
            </a:r>
            <a:br>
              <a:rPr lang="en-US" dirty="0"/>
            </a:br>
            <a:r>
              <a:rPr lang="en-US" dirty="0"/>
              <a:t>Photos</a:t>
            </a:r>
          </a:p>
        </p:txBody>
      </p:sp>
      <p:sp>
        <p:nvSpPr>
          <p:cNvPr id="4" name="Content Placeholder 3">
            <a:extLst>
              <a:ext uri="{FF2B5EF4-FFF2-40B4-BE49-F238E27FC236}">
                <a16:creationId xmlns:a16="http://schemas.microsoft.com/office/drawing/2014/main" id="{B7F33F86-FFE9-F3E7-E885-A243D8FA52A4}"/>
              </a:ext>
            </a:extLst>
          </p:cNvPr>
          <p:cNvSpPr>
            <a:spLocks noGrp="1"/>
          </p:cNvSpPr>
          <p:nvPr>
            <p:ph idx="1"/>
          </p:nvPr>
        </p:nvSpPr>
        <p:spPr>
          <a:xfrm>
            <a:off x="1049577" y="2674917"/>
            <a:ext cx="5891550" cy="3142778"/>
          </a:xfrm>
        </p:spPr>
        <p:txBody>
          <a:bodyPr>
            <a:normAutofit/>
          </a:bodyPr>
          <a:lstStyle/>
          <a:p>
            <a:pPr marL="342900" indent="-342900">
              <a:buFont typeface="Arial" panose="020B0604020202020204" pitchFamily="34" charset="0"/>
              <a:buChar char="•"/>
            </a:pPr>
            <a:r>
              <a:rPr lang="en-US" dirty="0"/>
              <a:t>Duplicate this slide</a:t>
            </a:r>
          </a:p>
          <a:p>
            <a:pPr marL="342900" indent="-342900">
              <a:buFont typeface="Arial" panose="020B0604020202020204" pitchFamily="34" charset="0"/>
              <a:buChar char="•"/>
            </a:pPr>
            <a:r>
              <a:rPr lang="en-US" dirty="0"/>
              <a:t>Right click the image and select </a:t>
            </a:r>
            <a:br>
              <a:rPr lang="en-US" dirty="0"/>
            </a:br>
            <a:r>
              <a:rPr lang="en-US" dirty="0"/>
              <a:t>“Change Picture”</a:t>
            </a:r>
          </a:p>
          <a:p>
            <a:pPr marL="342900" indent="-342900">
              <a:buFont typeface="Arial" panose="020B0604020202020204" pitchFamily="34" charset="0"/>
              <a:buChar char="•"/>
            </a:pPr>
            <a:r>
              <a:rPr lang="en-US" dirty="0"/>
              <a:t>Choose “Picture from File” and navigate to the image you want to use and select “Insert”</a:t>
            </a:r>
          </a:p>
          <a:p>
            <a:pPr marL="342900" indent="-342900">
              <a:buFont typeface="Arial" panose="020B0604020202020204" pitchFamily="34" charset="0"/>
              <a:buChar char="•"/>
            </a:pPr>
            <a:r>
              <a:rPr lang="en-US" dirty="0"/>
              <a:t>Once the image is placed, if you need to adjust it’s cropping, you’ll right click on the image again and select “Crop” which will open the ability to make adjustments</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p:txBody>
      </p:sp>
      <p:sp>
        <p:nvSpPr>
          <p:cNvPr id="5" name="Footer Placeholder 4">
            <a:extLst>
              <a:ext uri="{FF2B5EF4-FFF2-40B4-BE49-F238E27FC236}">
                <a16:creationId xmlns:a16="http://schemas.microsoft.com/office/drawing/2014/main" id="{9B3F7134-2C9B-3DFF-D7C6-9045888682BE}"/>
              </a:ext>
            </a:extLst>
          </p:cNvPr>
          <p:cNvSpPr>
            <a:spLocks noGrp="1"/>
          </p:cNvSpPr>
          <p:nvPr>
            <p:ph type="ftr" sz="quarter" idx="11"/>
          </p:nvPr>
        </p:nvSpPr>
        <p:spPr/>
        <p:txBody>
          <a:bodyPr/>
          <a:lstStyle/>
          <a:p>
            <a:r>
              <a:rPr lang="en-US"/>
              <a:t>Bionix Presentation Template</a:t>
            </a:r>
            <a:endParaRPr lang="en-US" dirty="0"/>
          </a:p>
        </p:txBody>
      </p:sp>
      <p:sp>
        <p:nvSpPr>
          <p:cNvPr id="6" name="Text Placeholder 5">
            <a:extLst>
              <a:ext uri="{FF2B5EF4-FFF2-40B4-BE49-F238E27FC236}">
                <a16:creationId xmlns:a16="http://schemas.microsoft.com/office/drawing/2014/main" id="{8D86EA17-136D-9E6F-E025-0F50600C6244}"/>
              </a:ext>
            </a:extLst>
          </p:cNvPr>
          <p:cNvSpPr>
            <a:spLocks noGrp="1"/>
          </p:cNvSpPr>
          <p:nvPr>
            <p:ph type="body" sz="quarter" idx="14"/>
          </p:nvPr>
        </p:nvSpPr>
        <p:spPr/>
        <p:txBody>
          <a:bodyPr/>
          <a:lstStyle/>
          <a:p>
            <a:r>
              <a:rPr lang="en-US" dirty="0"/>
              <a:t>Follow these instructions</a:t>
            </a:r>
          </a:p>
        </p:txBody>
      </p:sp>
      <p:sp>
        <p:nvSpPr>
          <p:cNvPr id="9" name="Slide Number Placeholder 8">
            <a:extLst>
              <a:ext uri="{FF2B5EF4-FFF2-40B4-BE49-F238E27FC236}">
                <a16:creationId xmlns:a16="http://schemas.microsoft.com/office/drawing/2014/main" id="{B656FB49-4FD2-8FA0-6294-0C40F5A9B4E8}"/>
              </a:ext>
            </a:extLst>
          </p:cNvPr>
          <p:cNvSpPr>
            <a:spLocks noGrp="1"/>
          </p:cNvSpPr>
          <p:nvPr>
            <p:ph type="sldNum" sz="quarter" idx="12"/>
          </p:nvPr>
        </p:nvSpPr>
        <p:spPr/>
        <p:txBody>
          <a:bodyPr/>
          <a:lstStyle/>
          <a:p>
            <a:fld id="{29538736-7321-BE41-8A6F-D0DFE07BF872}" type="slidenum">
              <a:rPr lang="en-US" smtClean="0"/>
              <a:pPr/>
              <a:t>7</a:t>
            </a:fld>
            <a:endParaRPr lang="en-US" dirty="0"/>
          </a:p>
        </p:txBody>
      </p:sp>
      <p:sp>
        <p:nvSpPr>
          <p:cNvPr id="2" name="Round Single Corner Rectangle 1">
            <a:extLst>
              <a:ext uri="{FF2B5EF4-FFF2-40B4-BE49-F238E27FC236}">
                <a16:creationId xmlns:a16="http://schemas.microsoft.com/office/drawing/2014/main" id="{934D4D6B-60DE-3B17-1C94-5E1A044154BD}"/>
              </a:ext>
            </a:extLst>
          </p:cNvPr>
          <p:cNvSpPr/>
          <p:nvPr/>
        </p:nvSpPr>
        <p:spPr>
          <a:xfrm flipH="1">
            <a:off x="7549572" y="1040305"/>
            <a:ext cx="4642428" cy="5316045"/>
          </a:xfrm>
          <a:prstGeom prst="round1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276106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E4AD7-5FCD-20A9-77D6-10777FB210F9}"/>
              </a:ext>
            </a:extLst>
          </p:cNvPr>
          <p:cNvSpPr>
            <a:spLocks noGrp="1"/>
          </p:cNvSpPr>
          <p:nvPr>
            <p:ph type="title"/>
          </p:nvPr>
        </p:nvSpPr>
        <p:spPr/>
        <p:txBody>
          <a:bodyPr/>
          <a:lstStyle/>
          <a:p>
            <a:r>
              <a:rPr lang="en-US" dirty="0"/>
              <a:t>Featured Text</a:t>
            </a:r>
          </a:p>
        </p:txBody>
      </p:sp>
      <p:sp>
        <p:nvSpPr>
          <p:cNvPr id="3" name="Content Placeholder 2">
            <a:extLst>
              <a:ext uri="{FF2B5EF4-FFF2-40B4-BE49-F238E27FC236}">
                <a16:creationId xmlns:a16="http://schemas.microsoft.com/office/drawing/2014/main" id="{A35897D8-0601-13F3-0500-2FA57458C50E}"/>
              </a:ext>
            </a:extLst>
          </p:cNvPr>
          <p:cNvSpPr>
            <a:spLocks noGrp="1"/>
          </p:cNvSpPr>
          <p:nvPr>
            <p:ph idx="1"/>
          </p:nvPr>
        </p:nvSpPr>
        <p:spPr>
          <a:xfrm>
            <a:off x="1049577" y="2079321"/>
            <a:ext cx="4700059" cy="3337769"/>
          </a:xfrm>
        </p:spPr>
        <p:txBody>
          <a:bodyPr/>
          <a:lstStyle/>
          <a:p>
            <a:r>
              <a:rPr lang="en-US" dirty="0"/>
              <a:t>There are also options to feature a section of text on a 2-column or 1-column layout, as you see demonstrated here on the right side of this slide, as well as on the following slide.</a:t>
            </a:r>
          </a:p>
          <a:p>
            <a:r>
              <a:rPr lang="en-US" dirty="0"/>
              <a:t>It is important to pay attention to the amount of text in the box so you don’t exceed the margins.</a:t>
            </a:r>
          </a:p>
          <a:p>
            <a:endParaRPr lang="en-US" dirty="0"/>
          </a:p>
        </p:txBody>
      </p:sp>
      <p:sp>
        <p:nvSpPr>
          <p:cNvPr id="4" name="Footer Placeholder 3">
            <a:extLst>
              <a:ext uri="{FF2B5EF4-FFF2-40B4-BE49-F238E27FC236}">
                <a16:creationId xmlns:a16="http://schemas.microsoft.com/office/drawing/2014/main" id="{0CEE41EB-6995-8840-0EBD-5D025013C167}"/>
              </a:ext>
            </a:extLst>
          </p:cNvPr>
          <p:cNvSpPr>
            <a:spLocks noGrp="1"/>
          </p:cNvSpPr>
          <p:nvPr>
            <p:ph type="ftr" sz="quarter" idx="11"/>
          </p:nvPr>
        </p:nvSpPr>
        <p:spPr/>
        <p:txBody>
          <a:bodyPr/>
          <a:lstStyle/>
          <a:p>
            <a:r>
              <a:rPr lang="en-US"/>
              <a:t>Bionix Presentation Template</a:t>
            </a:r>
            <a:endParaRPr lang="en-US" dirty="0"/>
          </a:p>
        </p:txBody>
      </p:sp>
      <p:sp>
        <p:nvSpPr>
          <p:cNvPr id="5" name="Slide Number Placeholder 4">
            <a:extLst>
              <a:ext uri="{FF2B5EF4-FFF2-40B4-BE49-F238E27FC236}">
                <a16:creationId xmlns:a16="http://schemas.microsoft.com/office/drawing/2014/main" id="{6D06F23E-2B62-4948-734B-C7172FE61DC8}"/>
              </a:ext>
            </a:extLst>
          </p:cNvPr>
          <p:cNvSpPr>
            <a:spLocks noGrp="1"/>
          </p:cNvSpPr>
          <p:nvPr>
            <p:ph type="sldNum" sz="quarter" idx="12"/>
          </p:nvPr>
        </p:nvSpPr>
        <p:spPr/>
        <p:txBody>
          <a:bodyPr/>
          <a:lstStyle/>
          <a:p>
            <a:fld id="{29538736-7321-BE41-8A6F-D0DFE07BF872}" type="slidenum">
              <a:rPr lang="en-US" smtClean="0"/>
              <a:pPr/>
              <a:t>8</a:t>
            </a:fld>
            <a:endParaRPr lang="en-US" dirty="0"/>
          </a:p>
        </p:txBody>
      </p:sp>
      <p:sp>
        <p:nvSpPr>
          <p:cNvPr id="6" name="Content Placeholder 5">
            <a:extLst>
              <a:ext uri="{FF2B5EF4-FFF2-40B4-BE49-F238E27FC236}">
                <a16:creationId xmlns:a16="http://schemas.microsoft.com/office/drawing/2014/main" id="{537269B7-4A70-0071-45B1-AE2276D28062}"/>
              </a:ext>
            </a:extLst>
          </p:cNvPr>
          <p:cNvSpPr>
            <a:spLocks noGrp="1"/>
          </p:cNvSpPr>
          <p:nvPr>
            <p:ph idx="13"/>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a:t>
            </a:r>
          </a:p>
        </p:txBody>
      </p:sp>
    </p:spTree>
    <p:extLst>
      <p:ext uri="{BB962C8B-B14F-4D97-AF65-F5344CB8AC3E}">
        <p14:creationId xmlns:p14="http://schemas.microsoft.com/office/powerpoint/2010/main" val="139909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7FC153-5DD7-8A09-455E-C70D97B34B0B}"/>
              </a:ext>
            </a:extLst>
          </p:cNvPr>
          <p:cNvSpPr>
            <a:spLocks noGrp="1"/>
          </p:cNvSpPr>
          <p:nvPr>
            <p:ph type="ftr" sz="quarter" idx="11"/>
          </p:nvPr>
        </p:nvSpPr>
        <p:spPr/>
        <p:txBody>
          <a:bodyPr/>
          <a:lstStyle/>
          <a:p>
            <a:r>
              <a:rPr lang="en-US"/>
              <a:t>Bionix Presentation Template</a:t>
            </a:r>
            <a:endParaRPr lang="en-US" dirty="0"/>
          </a:p>
        </p:txBody>
      </p:sp>
      <p:sp>
        <p:nvSpPr>
          <p:cNvPr id="3" name="Slide Number Placeholder 2">
            <a:extLst>
              <a:ext uri="{FF2B5EF4-FFF2-40B4-BE49-F238E27FC236}">
                <a16:creationId xmlns:a16="http://schemas.microsoft.com/office/drawing/2014/main" id="{4B422E5B-1C71-A486-D65C-D2CC5E67F3FA}"/>
              </a:ext>
            </a:extLst>
          </p:cNvPr>
          <p:cNvSpPr>
            <a:spLocks noGrp="1"/>
          </p:cNvSpPr>
          <p:nvPr>
            <p:ph type="sldNum" sz="quarter" idx="12"/>
          </p:nvPr>
        </p:nvSpPr>
        <p:spPr/>
        <p:txBody>
          <a:bodyPr/>
          <a:lstStyle/>
          <a:p>
            <a:fld id="{29538736-7321-BE41-8A6F-D0DFE07BF872}" type="slidenum">
              <a:rPr lang="en-US" smtClean="0"/>
              <a:pPr/>
              <a:t>9</a:t>
            </a:fld>
            <a:endParaRPr lang="en-US" dirty="0"/>
          </a:p>
        </p:txBody>
      </p:sp>
      <p:sp>
        <p:nvSpPr>
          <p:cNvPr id="4" name="Content Placeholder 3">
            <a:extLst>
              <a:ext uri="{FF2B5EF4-FFF2-40B4-BE49-F238E27FC236}">
                <a16:creationId xmlns:a16="http://schemas.microsoft.com/office/drawing/2014/main" id="{CF4CF735-C8F9-CAB1-4861-10013CBB7079}"/>
              </a:ext>
            </a:extLst>
          </p:cNvPr>
          <p:cNvSpPr>
            <a:spLocks noGrp="1"/>
          </p:cNvSpPr>
          <p:nvPr>
            <p:ph idx="13"/>
          </p:nvPr>
        </p:nvSpPr>
        <p:spPr/>
        <p:txBody>
          <a:bodyPr/>
          <a:lstStyle/>
          <a:p>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sed do </a:t>
            </a:r>
            <a:r>
              <a:rPr lang="en-US" dirty="0" err="1"/>
              <a:t>eiusmod</a:t>
            </a:r>
            <a:r>
              <a:rPr lang="en-US" dirty="0"/>
              <a:t> </a:t>
            </a:r>
            <a:r>
              <a:rPr lang="en-US" dirty="0" err="1"/>
              <a:t>tempor</a:t>
            </a:r>
            <a:r>
              <a:rPr lang="en-US" dirty="0"/>
              <a:t> </a:t>
            </a:r>
            <a:r>
              <a:rPr lang="en-US" dirty="0" err="1"/>
              <a:t>incididunt</a:t>
            </a:r>
            <a:r>
              <a:rPr lang="en-US" dirty="0"/>
              <a:t> </a:t>
            </a:r>
            <a:r>
              <a:rPr lang="en-US" dirty="0" err="1"/>
              <a:t>ut</a:t>
            </a:r>
            <a:r>
              <a:rPr lang="en-US" dirty="0"/>
              <a:t> labore et dolore magna </a:t>
            </a:r>
            <a:r>
              <a:rPr lang="en-US" dirty="0" err="1"/>
              <a:t>aliqua</a:t>
            </a:r>
            <a:r>
              <a:rPr lang="en-US" dirty="0"/>
              <a:t>. Ut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exercitation </a:t>
            </a:r>
            <a:r>
              <a:rPr lang="en-US" dirty="0" err="1"/>
              <a:t>ullamco</a:t>
            </a:r>
            <a:r>
              <a:rPr lang="en-US" dirty="0"/>
              <a:t> </a:t>
            </a:r>
            <a:r>
              <a:rPr lang="en-US" dirty="0" err="1"/>
              <a:t>laboris</a:t>
            </a:r>
            <a:r>
              <a:rPr lang="en-US" dirty="0"/>
              <a:t> nisi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Duis </a:t>
            </a:r>
            <a:r>
              <a:rPr lang="en-US" dirty="0" err="1"/>
              <a:t>aute</a:t>
            </a:r>
            <a:r>
              <a:rPr lang="en-US" dirty="0"/>
              <a:t> </a:t>
            </a:r>
            <a:r>
              <a:rPr lang="en-US" dirty="0" err="1"/>
              <a:t>irure</a:t>
            </a:r>
            <a:r>
              <a:rPr lang="en-US" dirty="0"/>
              <a:t> dolor in </a:t>
            </a:r>
            <a:r>
              <a:rPr lang="en-US" dirty="0" err="1"/>
              <a:t>reprehenderit</a:t>
            </a:r>
            <a:r>
              <a:rPr lang="en-US" dirty="0"/>
              <a:t> in </a:t>
            </a:r>
            <a:r>
              <a:rPr lang="en-US" dirty="0" err="1"/>
              <a:t>voluptate</a:t>
            </a:r>
            <a:r>
              <a:rPr lang="en-US" dirty="0"/>
              <a:t> </a:t>
            </a:r>
            <a:r>
              <a:rPr lang="en-US" dirty="0" err="1"/>
              <a:t>velit</a:t>
            </a:r>
            <a:r>
              <a:rPr lang="en-US" dirty="0"/>
              <a:t> </a:t>
            </a:r>
            <a:r>
              <a:rPr lang="en-US" dirty="0" err="1"/>
              <a:t>esse</a:t>
            </a:r>
            <a:r>
              <a:rPr lang="en-US" dirty="0"/>
              <a:t> </a:t>
            </a:r>
            <a:r>
              <a:rPr lang="en-US" dirty="0" err="1"/>
              <a:t>cillum</a:t>
            </a:r>
            <a:r>
              <a:rPr lang="en-US" dirty="0"/>
              <a:t> dolore </a:t>
            </a:r>
            <a:r>
              <a:rPr lang="en-US" dirty="0" err="1"/>
              <a:t>eu</a:t>
            </a:r>
            <a:r>
              <a:rPr lang="en-US" dirty="0"/>
              <a:t> </a:t>
            </a:r>
            <a:r>
              <a:rPr lang="en-US" dirty="0" err="1"/>
              <a:t>fugiat</a:t>
            </a:r>
            <a:r>
              <a:rPr lang="en-US" dirty="0"/>
              <a:t> </a:t>
            </a:r>
            <a:r>
              <a:rPr lang="en-US" dirty="0" err="1"/>
              <a:t>nulla</a:t>
            </a:r>
            <a:r>
              <a:rPr lang="en-US" dirty="0"/>
              <a:t> </a:t>
            </a:r>
            <a:r>
              <a:rPr lang="en-US" dirty="0" err="1"/>
              <a:t>pariatur</a:t>
            </a:r>
            <a:r>
              <a:rPr lang="en-US" dirty="0"/>
              <a:t>. </a:t>
            </a:r>
            <a:r>
              <a:rPr lang="en-US" dirty="0" err="1"/>
              <a:t>Excepteur</a:t>
            </a:r>
            <a:r>
              <a:rPr lang="en-US" dirty="0"/>
              <a:t> </a:t>
            </a:r>
            <a:r>
              <a:rPr lang="en-US" dirty="0" err="1"/>
              <a:t>sint</a:t>
            </a:r>
            <a:r>
              <a:rPr lang="en-US" dirty="0"/>
              <a:t> </a:t>
            </a:r>
            <a:r>
              <a:rPr lang="en-US" dirty="0" err="1"/>
              <a:t>occaecat</a:t>
            </a:r>
            <a:r>
              <a:rPr lang="en-US" dirty="0"/>
              <a:t> </a:t>
            </a:r>
            <a:r>
              <a:rPr lang="en-US" dirty="0" err="1"/>
              <a:t>cupidatat</a:t>
            </a:r>
            <a:r>
              <a:rPr lang="en-US" dirty="0"/>
              <a:t> non provident.</a:t>
            </a:r>
          </a:p>
        </p:txBody>
      </p:sp>
    </p:spTree>
    <p:extLst>
      <p:ext uri="{BB962C8B-B14F-4D97-AF65-F5344CB8AC3E}">
        <p14:creationId xmlns:p14="http://schemas.microsoft.com/office/powerpoint/2010/main" val="3927411289"/>
      </p:ext>
    </p:extLst>
  </p:cSld>
  <p:clrMapOvr>
    <a:masterClrMapping/>
  </p:clrMapOvr>
</p:sld>
</file>

<file path=ppt/theme/theme1.xml><?xml version="1.0" encoding="utf-8"?>
<a:theme xmlns:a="http://schemas.openxmlformats.org/drawingml/2006/main" name="Office Theme">
  <a:themeElements>
    <a:clrScheme name="Bionix Color Palette">
      <a:dk1>
        <a:srgbClr val="00205C"/>
      </a:dk1>
      <a:lt1>
        <a:srgbClr val="FFFFFF"/>
      </a:lt1>
      <a:dk2>
        <a:srgbClr val="003087"/>
      </a:dk2>
      <a:lt2>
        <a:srgbClr val="E6E6E6"/>
      </a:lt2>
      <a:accent1>
        <a:srgbClr val="0951D7"/>
      </a:accent1>
      <a:accent2>
        <a:srgbClr val="00AD9C"/>
      </a:accent2>
      <a:accent3>
        <a:srgbClr val="38D0AB"/>
      </a:accent3>
      <a:accent4>
        <a:srgbClr val="A0E3AC"/>
      </a:accent4>
      <a:accent5>
        <a:srgbClr val="BBBCBC"/>
      </a:accent5>
      <a:accent6>
        <a:srgbClr val="454954"/>
      </a:accent6>
      <a:hlink>
        <a:srgbClr val="0951D7"/>
      </a:hlink>
      <a:folHlink>
        <a:srgbClr val="0951D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Bionix Presentation Template" id="{886A814F-72C7-DD4C-A92B-98345A2EA749}" vid="{99ED7B1F-F8DA-2C4E-9834-19C7D7CC20D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1039</TotalTime>
  <Words>510</Words>
  <Application>Microsoft Macintosh PowerPoint</Application>
  <PresentationFormat>Widescreen</PresentationFormat>
  <Paragraphs>61</Paragraphs>
  <Slides>13</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Aptos</vt:lpstr>
      <vt:lpstr>Arial</vt:lpstr>
      <vt:lpstr>Office Theme</vt:lpstr>
      <vt:lpstr>Bionix Presentation Template</vt:lpstr>
      <vt:lpstr>Using the template</vt:lpstr>
      <vt:lpstr>Master Slides</vt:lpstr>
      <vt:lpstr>Layout Options</vt:lpstr>
      <vt:lpstr>Special Features</vt:lpstr>
      <vt:lpstr>Special Features</vt:lpstr>
      <vt:lpstr>Curved Corner  Photos</vt:lpstr>
      <vt:lpstr>Featured Text</vt:lpstr>
      <vt:lpstr>PowerPoint Presentation</vt:lpstr>
      <vt:lpstr>Following the Guidelines</vt:lpstr>
      <vt:lpstr>Maintaining the Brand</vt:lpstr>
      <vt:lpstr>Thank You!</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Bill Sattler</dc:creator>
  <cp:lastModifiedBy>Yusra Ali</cp:lastModifiedBy>
  <cp:revision>3</cp:revision>
  <dcterms:created xsi:type="dcterms:W3CDTF">2024-05-30T21:16:13Z</dcterms:created>
  <dcterms:modified xsi:type="dcterms:W3CDTF">2026-05-14T19:04:15Z</dcterms:modified>
</cp:coreProperties>
</file>